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1"/>
    <p:sldId id="257" r:id="rId22"/>
    <p:sldId id="258" r:id="rId23"/>
    <p:sldId id="259" r:id="rId24"/>
    <p:sldId id="260" r:id="rId25"/>
    <p:sldId id="261" r:id="rId26"/>
    <p:sldId id="262" r:id="rId27"/>
    <p:sldId id="263" r:id="rId28"/>
    <p:sldId id="264" r:id="rId2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Baloo Bhaijaan" charset="1" panose="03080902040302020200"/>
      <p:regular r:id="rId10"/>
    </p:embeddedFont>
    <p:embeddedFont>
      <p:font typeface="Gaegu" charset="1" panose="00000000000000000000"/>
      <p:regular r:id="rId11"/>
    </p:embeddedFont>
    <p:embeddedFont>
      <p:font typeface="Gaegu Bold" charset="1" panose="00000000000000000000"/>
      <p:regular r:id="rId12"/>
    </p:embeddedFont>
    <p:embeddedFont>
      <p:font typeface="Gaegu Light" charset="1" panose="00000000000000000000"/>
      <p:regular r:id="rId13"/>
    </p:embeddedFont>
    <p:embeddedFont>
      <p:font typeface="Dosis" charset="1" panose="02010503020202060003"/>
      <p:regular r:id="rId14"/>
    </p:embeddedFont>
    <p:embeddedFont>
      <p:font typeface="Dosis Bold" charset="1" panose="02010803020202060003"/>
      <p:regular r:id="rId15"/>
    </p:embeddedFont>
    <p:embeddedFont>
      <p:font typeface="Dosis Extra-Light" charset="1" panose="02010203020202060003"/>
      <p:regular r:id="rId16"/>
    </p:embeddedFont>
    <p:embeddedFont>
      <p:font typeface="Dosis Light" charset="1" panose="02010803020202060003"/>
      <p:regular r:id="rId17"/>
    </p:embeddedFont>
    <p:embeddedFont>
      <p:font typeface="Dosis Medium" charset="1" panose="02010603020202060003"/>
      <p:regular r:id="rId18"/>
    </p:embeddedFont>
    <p:embeddedFont>
      <p:font typeface="Dosis Semi-Bold" charset="1" panose="02010703020202060003"/>
      <p:regular r:id="rId19"/>
    </p:embeddedFont>
    <p:embeddedFont>
      <p:font typeface="Dosis Ultra-Bold" charset="1" panose="02010903020202060003"/>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slides/slide1.xml" Type="http://schemas.openxmlformats.org/officeDocument/2006/relationships/slide"/><Relationship Id="rId22" Target="slides/slide2.xml" Type="http://schemas.openxmlformats.org/officeDocument/2006/relationships/slide"/><Relationship Id="rId23" Target="slides/slide3.xml" Type="http://schemas.openxmlformats.org/officeDocument/2006/relationships/slide"/><Relationship Id="rId24" Target="slides/slide4.xml" Type="http://schemas.openxmlformats.org/officeDocument/2006/relationships/slide"/><Relationship Id="rId25" Target="slides/slide5.xml" Type="http://schemas.openxmlformats.org/officeDocument/2006/relationships/slide"/><Relationship Id="rId26" Target="slides/slide6.xml" Type="http://schemas.openxmlformats.org/officeDocument/2006/relationships/slide"/><Relationship Id="rId27" Target="slides/slide7.xml" Type="http://schemas.openxmlformats.org/officeDocument/2006/relationships/slide"/><Relationship Id="rId28" Target="slides/slide8.xml" Type="http://schemas.openxmlformats.org/officeDocument/2006/relationships/slide"/><Relationship Id="rId29" Target="slides/slide9.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sv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svg>
</file>

<file path=ppt/media/image27.png>
</file>

<file path=ppt/media/image28.png>
</file>

<file path=ppt/media/image29.png>
</file>

<file path=ppt/media/image3.png>
</file>

<file path=ppt/media/image30.svg>
</file>

<file path=ppt/media/image31.png>
</file>

<file path=ppt/media/image32.svg>
</file>

<file path=ppt/media/image33.png>
</file>

<file path=ppt/media/image34.png>
</file>

<file path=ppt/media/image35.png>
</file>

<file path=ppt/media/image36.sv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sv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11" Target="../media/image10.png" Type="http://schemas.openxmlformats.org/officeDocument/2006/relationships/image"/><Relationship Id="rId12" Target="../media/image11.svg" Type="http://schemas.openxmlformats.org/officeDocument/2006/relationships/image"/><Relationship Id="rId13" Target="../media/image12.png" Type="http://schemas.openxmlformats.org/officeDocument/2006/relationships/image"/><Relationship Id="rId14" Target="../media/image13.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 Id="rId8" Target="../media/image1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7.png" Type="http://schemas.openxmlformats.org/officeDocument/2006/relationships/image"/><Relationship Id="rId11" Target="../media/image18.svg" Type="http://schemas.openxmlformats.org/officeDocument/2006/relationships/image"/><Relationship Id="rId12" Target="../media/image19.png" Type="http://schemas.openxmlformats.org/officeDocument/2006/relationships/image"/><Relationship Id="rId13" Target="../media/image20.png" Type="http://schemas.openxmlformats.org/officeDocument/2006/relationships/image"/><Relationship Id="rId14" Target="../media/image21.png" Type="http://schemas.openxmlformats.org/officeDocument/2006/relationships/image"/><Relationship Id="rId15" Target="https://dontstarve.wiki.gg" TargetMode="External" Type="http://schemas.openxmlformats.org/officeDocument/2006/relationships/hyperlink"/><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5.png" Type="http://schemas.openxmlformats.org/officeDocument/2006/relationships/image"/><Relationship Id="rId7" Target="../media/image16.svg" Type="http://schemas.openxmlformats.org/officeDocument/2006/relationships/image"/><Relationship Id="rId8" Target="../media/image6.png" Type="http://schemas.openxmlformats.org/officeDocument/2006/relationships/image"/><Relationship Id="rId9" Target="../media/image7.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png" Type="http://schemas.openxmlformats.org/officeDocument/2006/relationships/image"/><Relationship Id="rId2" Target="../media/image1.jpeg" Type="http://schemas.openxmlformats.org/officeDocument/2006/relationships/image"/><Relationship Id="rId3" Target="../media/image22.png" Type="http://schemas.openxmlformats.org/officeDocument/2006/relationships/image"/><Relationship Id="rId4" Target="../media/image23.png" Type="http://schemas.openxmlformats.org/officeDocument/2006/relationships/image"/><Relationship Id="rId5" Target="../media/image24.png" Type="http://schemas.openxmlformats.org/officeDocument/2006/relationships/image"/><Relationship Id="rId6" Target="../media/image25.png" Type="http://schemas.openxmlformats.org/officeDocument/2006/relationships/image"/><Relationship Id="rId7" Target="../media/image26.svg" Type="http://schemas.openxmlformats.org/officeDocument/2006/relationships/image"/><Relationship Id="rId8" Target="../media/image27.png" Type="http://schemas.openxmlformats.org/officeDocument/2006/relationships/image"/><Relationship Id="rId9" Target="../media/image2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7.png" Type="http://schemas.openxmlformats.org/officeDocument/2006/relationships/image"/><Relationship Id="rId11" Target="../media/image18.svg" Type="http://schemas.openxmlformats.org/officeDocument/2006/relationships/image"/><Relationship Id="rId12" Target="../media/image34.png" Type="http://schemas.openxmlformats.org/officeDocument/2006/relationships/image"/><Relationship Id="rId13" Target="https://dont-starve-game.fandom.com/vi/wiki/Ch%E1%BA%BF_%C4%91%E1%BB%99_Tr%E1%BA%A3i_Nghi%E1%BB%87m" TargetMode="External" Type="http://schemas.openxmlformats.org/officeDocument/2006/relationships/hyperlink"/><Relationship Id="rId14" Target="https://dont-starve-game.fandom.com/vi/wiki/%C4%90%E1%BB%93_G%E1%BB%97" TargetMode="External" Type="http://schemas.openxmlformats.org/officeDocument/2006/relationships/hyperlink"/><Relationship Id="rId2" Target="../media/image1.jpeg" Type="http://schemas.openxmlformats.org/officeDocument/2006/relationships/image"/><Relationship Id="rId3" Target="../media/image29.png" Type="http://schemas.openxmlformats.org/officeDocument/2006/relationships/image"/><Relationship Id="rId4" Target="../media/image30.svg" Type="http://schemas.openxmlformats.org/officeDocument/2006/relationships/image"/><Relationship Id="rId5" Target="../media/image31.png" Type="http://schemas.openxmlformats.org/officeDocument/2006/relationships/image"/><Relationship Id="rId6" Target="../media/image32.svg" Type="http://schemas.openxmlformats.org/officeDocument/2006/relationships/image"/><Relationship Id="rId7" Target="../media/image22.png" Type="http://schemas.openxmlformats.org/officeDocument/2006/relationships/image"/><Relationship Id="rId8" Target="../media/image33.png" Type="http://schemas.openxmlformats.org/officeDocument/2006/relationships/image"/><Relationship Id="rId9"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png" Type="http://schemas.openxmlformats.org/officeDocument/2006/relationships/image"/><Relationship Id="rId11" Target="../media/image38.png" Type="http://schemas.openxmlformats.org/officeDocument/2006/relationships/image"/><Relationship Id="rId12" Target="../media/image39.png" Type="http://schemas.openxmlformats.org/officeDocument/2006/relationships/image"/><Relationship Id="rId2" Target="../media/image1.jpeg" Type="http://schemas.openxmlformats.org/officeDocument/2006/relationships/image"/><Relationship Id="rId3" Target="../media/image29.png" Type="http://schemas.openxmlformats.org/officeDocument/2006/relationships/image"/><Relationship Id="rId4" Target="../media/image30.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 Id="rId7" Target="../media/image35.png" Type="http://schemas.openxmlformats.org/officeDocument/2006/relationships/image"/><Relationship Id="rId8" Target="../media/image36.svg" Type="http://schemas.openxmlformats.org/officeDocument/2006/relationships/image"/><Relationship Id="rId9" Target="../media/image3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4.png" Type="http://schemas.openxmlformats.org/officeDocument/2006/relationships/image"/><Relationship Id="rId11" Target="../media/image45.png" Type="http://schemas.openxmlformats.org/officeDocument/2006/relationships/image"/><Relationship Id="rId2" Target="../media/image1.jpeg" Type="http://schemas.openxmlformats.org/officeDocument/2006/relationships/image"/><Relationship Id="rId3" Target="../media/image3.png" Type="http://schemas.openxmlformats.org/officeDocument/2006/relationships/image"/><Relationship Id="rId4" Target="../media/image40.png" Type="http://schemas.openxmlformats.org/officeDocument/2006/relationships/image"/><Relationship Id="rId5" Target="../media/image41.png" Type="http://schemas.openxmlformats.org/officeDocument/2006/relationships/image"/><Relationship Id="rId6" Target="../media/image42.png" Type="http://schemas.openxmlformats.org/officeDocument/2006/relationships/image"/><Relationship Id="rId7" Target="../media/image4.png" Type="http://schemas.openxmlformats.org/officeDocument/2006/relationships/image"/><Relationship Id="rId8" Target="../media/image5.svg" Type="http://schemas.openxmlformats.org/officeDocument/2006/relationships/image"/><Relationship Id="rId9" Target="../media/image4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8.png" Type="http://schemas.openxmlformats.org/officeDocument/2006/relationships/image"/><Relationship Id="rId11" Target="../media/image49.png" Type="http://schemas.openxmlformats.org/officeDocument/2006/relationships/image"/><Relationship Id="rId12" Target="../media/image50.png" Type="http://schemas.openxmlformats.org/officeDocument/2006/relationships/image"/><Relationship Id="rId13" Target="../media/image51.png" Type="http://schemas.openxmlformats.org/officeDocument/2006/relationships/image"/><Relationship Id="rId14" Target="../media/image52.png" Type="http://schemas.openxmlformats.org/officeDocument/2006/relationships/image"/><Relationship Id="rId15" Target="../media/image53.png" Type="http://schemas.openxmlformats.org/officeDocument/2006/relationships/image"/><Relationship Id="rId16" Target="../media/image54.png" Type="http://schemas.openxmlformats.org/officeDocument/2006/relationships/image"/><Relationship Id="rId17" Target="../media/image55.png" Type="http://schemas.openxmlformats.org/officeDocument/2006/relationships/image"/><Relationship Id="rId18" Target="../media/image56.png" Type="http://schemas.openxmlformats.org/officeDocument/2006/relationships/image"/><Relationship Id="rId19" Target="../media/image57.png" Type="http://schemas.openxmlformats.org/officeDocument/2006/relationships/image"/><Relationship Id="rId2" Target="../media/image1.jpeg" Type="http://schemas.openxmlformats.org/officeDocument/2006/relationships/image"/><Relationship Id="rId20" Target="../media/image58.pn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24.png" Type="http://schemas.openxmlformats.org/officeDocument/2006/relationships/image"/><Relationship Id="rId6" Target="../media/image41.png" Type="http://schemas.openxmlformats.org/officeDocument/2006/relationships/image"/><Relationship Id="rId7" Target="../media/image3.png" Type="http://schemas.openxmlformats.org/officeDocument/2006/relationships/image"/><Relationship Id="rId8" Target="../media/image46.png" Type="http://schemas.openxmlformats.org/officeDocument/2006/relationships/image"/><Relationship Id="rId9" Target="../media/image47.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11" Target="../media/image10.png" Type="http://schemas.openxmlformats.org/officeDocument/2006/relationships/image"/><Relationship Id="rId12" Target="../media/image11.svg" Type="http://schemas.openxmlformats.org/officeDocument/2006/relationships/image"/><Relationship Id="rId13" Target="../media/image13.png" Type="http://schemas.openxmlformats.org/officeDocument/2006/relationships/image"/><Relationship Id="rId14" Target="../media/image59.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67" t="-10431" r="-2216" b="-13067"/>
            </a:stretch>
          </a:blipFill>
        </p:spPr>
      </p:sp>
      <p:grpSp>
        <p:nvGrpSpPr>
          <p:cNvPr name="Group 3" id="3"/>
          <p:cNvGrpSpPr/>
          <p:nvPr/>
        </p:nvGrpSpPr>
        <p:grpSpPr>
          <a:xfrm rot="0">
            <a:off x="1996760" y="1967159"/>
            <a:ext cx="14294480" cy="5990982"/>
            <a:chOff x="0" y="0"/>
            <a:chExt cx="19059306" cy="7987976"/>
          </a:xfrm>
        </p:grpSpPr>
        <p:sp>
          <p:nvSpPr>
            <p:cNvPr name="Freeform 4" id="4"/>
            <p:cNvSpPr/>
            <p:nvPr/>
          </p:nvSpPr>
          <p:spPr>
            <a:xfrm flipH="false" flipV="false" rot="92033">
              <a:off x="273808" y="428159"/>
              <a:ext cx="18690996" cy="7310963"/>
            </a:xfrm>
            <a:custGeom>
              <a:avLst/>
              <a:gdLst/>
              <a:ahLst/>
              <a:cxnLst/>
              <a:rect r="r" b="b" t="t" l="l"/>
              <a:pathLst>
                <a:path h="7310963" w="18690996">
                  <a:moveTo>
                    <a:pt x="0" y="0"/>
                  </a:moveTo>
                  <a:lnTo>
                    <a:pt x="18690996" y="0"/>
                  </a:lnTo>
                  <a:lnTo>
                    <a:pt x="18690996" y="7310964"/>
                  </a:lnTo>
                  <a:lnTo>
                    <a:pt x="0" y="7310964"/>
                  </a:lnTo>
                  <a:lnTo>
                    <a:pt x="0" y="0"/>
                  </a:lnTo>
                  <a:close/>
                </a:path>
              </a:pathLst>
            </a:custGeom>
            <a:blipFill>
              <a:blip r:embed="rId3">
                <a:alphaModFix amt="60000"/>
              </a:blip>
              <a:stretch>
                <a:fillRect l="-1056" t="-10951" r="-1056" b="0"/>
              </a:stretch>
            </a:blipFill>
          </p:spPr>
        </p:sp>
        <p:sp>
          <p:nvSpPr>
            <p:cNvPr name="Freeform 5" id="5"/>
            <p:cNvSpPr/>
            <p:nvPr/>
          </p:nvSpPr>
          <p:spPr>
            <a:xfrm flipH="false" flipV="false" rot="92033">
              <a:off x="94502" y="248853"/>
              <a:ext cx="18690996" cy="7310963"/>
            </a:xfrm>
            <a:custGeom>
              <a:avLst/>
              <a:gdLst/>
              <a:ahLst/>
              <a:cxnLst/>
              <a:rect r="r" b="b" t="t" l="l"/>
              <a:pathLst>
                <a:path h="7310963" w="18690996">
                  <a:moveTo>
                    <a:pt x="0" y="0"/>
                  </a:moveTo>
                  <a:lnTo>
                    <a:pt x="18690996" y="0"/>
                  </a:lnTo>
                  <a:lnTo>
                    <a:pt x="18690996" y="7310964"/>
                  </a:lnTo>
                  <a:lnTo>
                    <a:pt x="0" y="7310964"/>
                  </a:lnTo>
                  <a:lnTo>
                    <a:pt x="0" y="0"/>
                  </a:lnTo>
                  <a:close/>
                </a:path>
              </a:pathLst>
            </a:custGeom>
            <a:blipFill>
              <a:blip r:embed="rId4"/>
              <a:stretch>
                <a:fillRect l="-1056" t="-10951" r="-1056" b="0"/>
              </a:stretch>
            </a:blipFill>
          </p:spPr>
        </p:sp>
      </p:grpSp>
      <p:sp>
        <p:nvSpPr>
          <p:cNvPr name="TextBox 6" id="6"/>
          <p:cNvSpPr txBox="true"/>
          <p:nvPr/>
        </p:nvSpPr>
        <p:spPr>
          <a:xfrm rot="0">
            <a:off x="3764485" y="3901530"/>
            <a:ext cx="6135268" cy="3321614"/>
          </a:xfrm>
          <a:prstGeom prst="rect">
            <a:avLst/>
          </a:prstGeom>
        </p:spPr>
        <p:txBody>
          <a:bodyPr anchor="t" rtlCol="false" tIns="0" lIns="0" bIns="0" rIns="0">
            <a:spAutoFit/>
          </a:bodyPr>
          <a:lstStyle/>
          <a:p>
            <a:pPr algn="ctr">
              <a:lnSpc>
                <a:spcPts val="20727"/>
              </a:lnSpc>
            </a:pPr>
            <a:r>
              <a:rPr lang="en-US" sz="21818" spc="-1309">
                <a:solidFill>
                  <a:srgbClr val="000000"/>
                </a:solidFill>
                <a:latin typeface="Gaegu Bold"/>
              </a:rPr>
              <a:t>DIG</a:t>
            </a:r>
          </a:p>
        </p:txBody>
      </p:sp>
      <p:sp>
        <p:nvSpPr>
          <p:cNvPr name="TextBox 7" id="7"/>
          <p:cNvSpPr txBox="true"/>
          <p:nvPr/>
        </p:nvSpPr>
        <p:spPr>
          <a:xfrm rot="0">
            <a:off x="3408846" y="3220967"/>
            <a:ext cx="10934001" cy="1361127"/>
          </a:xfrm>
          <a:prstGeom prst="rect">
            <a:avLst/>
          </a:prstGeom>
        </p:spPr>
        <p:txBody>
          <a:bodyPr anchor="t" rtlCol="false" tIns="0" lIns="0" bIns="0" rIns="0">
            <a:spAutoFit/>
          </a:bodyPr>
          <a:lstStyle/>
          <a:p>
            <a:pPr algn="ctr">
              <a:lnSpc>
                <a:spcPts val="8497"/>
              </a:lnSpc>
            </a:pPr>
            <a:r>
              <a:rPr lang="en-US" sz="8944" spc="-554">
                <a:solidFill>
                  <a:srgbClr val="000000"/>
                </a:solidFill>
                <a:latin typeface="Gaegu Bold"/>
              </a:rPr>
              <a:t>Game Presentation</a:t>
            </a:r>
          </a:p>
        </p:txBody>
      </p:sp>
      <p:sp>
        <p:nvSpPr>
          <p:cNvPr name="Freeform 8" id="8"/>
          <p:cNvSpPr/>
          <p:nvPr/>
        </p:nvSpPr>
        <p:spPr>
          <a:xfrm flipH="false" flipV="false" rot="-1051246">
            <a:off x="-2552417" y="-2884738"/>
            <a:ext cx="5104835" cy="5104835"/>
          </a:xfrm>
          <a:custGeom>
            <a:avLst/>
            <a:gdLst/>
            <a:ahLst/>
            <a:cxnLst/>
            <a:rect r="r" b="b" t="t" l="l"/>
            <a:pathLst>
              <a:path h="5104835" w="5104835">
                <a:moveTo>
                  <a:pt x="0" y="0"/>
                </a:moveTo>
                <a:lnTo>
                  <a:pt x="5104834" y="0"/>
                </a:lnTo>
                <a:lnTo>
                  <a:pt x="5104834" y="5104835"/>
                </a:lnTo>
                <a:lnTo>
                  <a:pt x="0" y="510483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341049">
            <a:off x="15420038" y="7381635"/>
            <a:ext cx="1103359" cy="1581877"/>
          </a:xfrm>
          <a:custGeom>
            <a:avLst/>
            <a:gdLst/>
            <a:ahLst/>
            <a:cxnLst/>
            <a:rect r="r" b="b" t="t" l="l"/>
            <a:pathLst>
              <a:path h="1581877" w="1103359">
                <a:moveTo>
                  <a:pt x="0" y="0"/>
                </a:moveTo>
                <a:lnTo>
                  <a:pt x="1103359" y="0"/>
                </a:lnTo>
                <a:lnTo>
                  <a:pt x="1103359" y="1581878"/>
                </a:lnTo>
                <a:lnTo>
                  <a:pt x="0" y="158187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0" id="10"/>
          <p:cNvSpPr/>
          <p:nvPr/>
        </p:nvSpPr>
        <p:spPr>
          <a:xfrm flipH="false" flipV="false" rot="3275443">
            <a:off x="2211959" y="3509774"/>
            <a:ext cx="1337326" cy="1218183"/>
          </a:xfrm>
          <a:custGeom>
            <a:avLst/>
            <a:gdLst/>
            <a:ahLst/>
            <a:cxnLst/>
            <a:rect r="r" b="b" t="t" l="l"/>
            <a:pathLst>
              <a:path h="1218183" w="1337326">
                <a:moveTo>
                  <a:pt x="0" y="0"/>
                </a:moveTo>
                <a:lnTo>
                  <a:pt x="1337327" y="0"/>
                </a:lnTo>
                <a:lnTo>
                  <a:pt x="1337327" y="1218183"/>
                </a:lnTo>
                <a:lnTo>
                  <a:pt x="0" y="121818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1" id="11"/>
          <p:cNvSpPr/>
          <p:nvPr/>
        </p:nvSpPr>
        <p:spPr>
          <a:xfrm flipH="true" flipV="false" rot="-3657221">
            <a:off x="13221498" y="7424718"/>
            <a:ext cx="1394952" cy="2759798"/>
          </a:xfrm>
          <a:custGeom>
            <a:avLst/>
            <a:gdLst/>
            <a:ahLst/>
            <a:cxnLst/>
            <a:rect r="r" b="b" t="t" l="l"/>
            <a:pathLst>
              <a:path h="2759798" w="1394952">
                <a:moveTo>
                  <a:pt x="1394952" y="0"/>
                </a:moveTo>
                <a:lnTo>
                  <a:pt x="0" y="0"/>
                </a:lnTo>
                <a:lnTo>
                  <a:pt x="0" y="2759798"/>
                </a:lnTo>
                <a:lnTo>
                  <a:pt x="1394952" y="2759798"/>
                </a:lnTo>
                <a:lnTo>
                  <a:pt x="1394952"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2" id="12"/>
          <p:cNvSpPr/>
          <p:nvPr/>
        </p:nvSpPr>
        <p:spPr>
          <a:xfrm flipH="false" flipV="false" rot="-1051246">
            <a:off x="15805535" y="8247789"/>
            <a:ext cx="5104835" cy="5104835"/>
          </a:xfrm>
          <a:custGeom>
            <a:avLst/>
            <a:gdLst/>
            <a:ahLst/>
            <a:cxnLst/>
            <a:rect r="r" b="b" t="t" l="l"/>
            <a:pathLst>
              <a:path h="5104835" w="5104835">
                <a:moveTo>
                  <a:pt x="0" y="0"/>
                </a:moveTo>
                <a:lnTo>
                  <a:pt x="5104835" y="0"/>
                </a:lnTo>
                <a:lnTo>
                  <a:pt x="5104835" y="5104835"/>
                </a:lnTo>
                <a:lnTo>
                  <a:pt x="0" y="510483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571825">
            <a:off x="13516328" y="2401014"/>
            <a:ext cx="5759986" cy="6229318"/>
          </a:xfrm>
          <a:custGeom>
            <a:avLst/>
            <a:gdLst/>
            <a:ahLst/>
            <a:cxnLst/>
            <a:rect r="r" b="b" t="t" l="l"/>
            <a:pathLst>
              <a:path h="6229318" w="5759986">
                <a:moveTo>
                  <a:pt x="0" y="0"/>
                </a:moveTo>
                <a:lnTo>
                  <a:pt x="5759985" y="0"/>
                </a:lnTo>
                <a:lnTo>
                  <a:pt x="5759985" y="6229318"/>
                </a:lnTo>
                <a:lnTo>
                  <a:pt x="0" y="6229318"/>
                </a:lnTo>
                <a:lnTo>
                  <a:pt x="0" y="0"/>
                </a:lnTo>
                <a:close/>
              </a:path>
            </a:pathLst>
          </a:custGeom>
          <a:blipFill>
            <a:blip r:embed="rId13"/>
            <a:stretch>
              <a:fillRect l="0" t="0" r="0" b="0"/>
            </a:stretch>
          </a:blipFill>
        </p:spPr>
      </p:sp>
      <p:sp>
        <p:nvSpPr>
          <p:cNvPr name="Freeform 14" id="14"/>
          <p:cNvSpPr/>
          <p:nvPr/>
        </p:nvSpPr>
        <p:spPr>
          <a:xfrm flipH="false" flipV="false" rot="0">
            <a:off x="0" y="4009270"/>
            <a:ext cx="6946606" cy="5994249"/>
          </a:xfrm>
          <a:custGeom>
            <a:avLst/>
            <a:gdLst/>
            <a:ahLst/>
            <a:cxnLst/>
            <a:rect r="r" b="b" t="t" l="l"/>
            <a:pathLst>
              <a:path h="5994249" w="6946606">
                <a:moveTo>
                  <a:pt x="0" y="0"/>
                </a:moveTo>
                <a:lnTo>
                  <a:pt x="6946606" y="0"/>
                </a:lnTo>
                <a:lnTo>
                  <a:pt x="6946606" y="5994249"/>
                </a:lnTo>
                <a:lnTo>
                  <a:pt x="0" y="5994249"/>
                </a:lnTo>
                <a:lnTo>
                  <a:pt x="0" y="0"/>
                </a:lnTo>
                <a:close/>
              </a:path>
            </a:pathLst>
          </a:custGeom>
          <a:blipFill>
            <a:blip r:embed="rId14"/>
            <a:stretch>
              <a:fillRect l="0" t="0" r="0" b="0"/>
            </a:stretch>
          </a:blipFill>
        </p:spPr>
      </p:sp>
      <p:sp>
        <p:nvSpPr>
          <p:cNvPr name="TextBox 15" id="15"/>
          <p:cNvSpPr txBox="true"/>
          <p:nvPr/>
        </p:nvSpPr>
        <p:spPr>
          <a:xfrm rot="0">
            <a:off x="5769257" y="8804617"/>
            <a:ext cx="6823447" cy="453656"/>
          </a:xfrm>
          <a:prstGeom prst="rect">
            <a:avLst/>
          </a:prstGeom>
        </p:spPr>
        <p:txBody>
          <a:bodyPr anchor="t" rtlCol="false" tIns="0" lIns="0" bIns="0" rIns="0">
            <a:spAutoFit/>
          </a:bodyPr>
          <a:lstStyle/>
          <a:p>
            <a:pPr algn="ctr">
              <a:lnSpc>
                <a:spcPts val="2858"/>
              </a:lnSpc>
            </a:pPr>
            <a:r>
              <a:rPr lang="en-US" sz="3008" spc="-156">
                <a:solidFill>
                  <a:srgbClr val="FFFFFF"/>
                </a:solidFill>
                <a:latin typeface="Gaegu Bold"/>
              </a:rPr>
              <a:t>Presented by ...</a:t>
            </a:r>
          </a:p>
        </p:txBody>
      </p:sp>
      <p:sp>
        <p:nvSpPr>
          <p:cNvPr name="TextBox 16" id="16"/>
          <p:cNvSpPr txBox="true"/>
          <p:nvPr/>
        </p:nvSpPr>
        <p:spPr>
          <a:xfrm rot="0">
            <a:off x="8571456" y="4009270"/>
            <a:ext cx="6135268" cy="3321614"/>
          </a:xfrm>
          <a:prstGeom prst="rect">
            <a:avLst/>
          </a:prstGeom>
        </p:spPr>
        <p:txBody>
          <a:bodyPr anchor="t" rtlCol="false" tIns="0" lIns="0" bIns="0" rIns="0">
            <a:spAutoFit/>
          </a:bodyPr>
          <a:lstStyle/>
          <a:p>
            <a:pPr algn="ctr">
              <a:lnSpc>
                <a:spcPts val="20727"/>
              </a:lnSpc>
            </a:pPr>
            <a:r>
              <a:rPr lang="en-US" sz="21818" spc="-1309">
                <a:solidFill>
                  <a:srgbClr val="000000"/>
                </a:solidFill>
                <a:latin typeface="Gaegu Bold"/>
              </a:rPr>
              <a:t>UP</a:t>
            </a:r>
          </a:p>
        </p:txBody>
      </p:sp>
      <p:sp>
        <p:nvSpPr>
          <p:cNvPr name="TextBox 17" id="17"/>
          <p:cNvSpPr txBox="true"/>
          <p:nvPr/>
        </p:nvSpPr>
        <p:spPr>
          <a:xfrm rot="0">
            <a:off x="6572793" y="5294691"/>
            <a:ext cx="6135268" cy="1517612"/>
          </a:xfrm>
          <a:prstGeom prst="rect">
            <a:avLst/>
          </a:prstGeom>
        </p:spPr>
        <p:txBody>
          <a:bodyPr anchor="t" rtlCol="false" tIns="0" lIns="0" bIns="0" rIns="0">
            <a:spAutoFit/>
          </a:bodyPr>
          <a:lstStyle/>
          <a:p>
            <a:pPr algn="ctr">
              <a:lnSpc>
                <a:spcPts val="9499"/>
              </a:lnSpc>
            </a:pPr>
            <a:r>
              <a:rPr lang="en-US" sz="9999" spc="-599">
                <a:solidFill>
                  <a:srgbClr val="000000"/>
                </a:solidFill>
                <a:latin typeface="Gaegu Bold"/>
              </a:rPr>
              <a:t>IT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67" t="-10431" r="-2216" b="-13067"/>
            </a:stretch>
          </a:blipFill>
        </p:spPr>
      </p:sp>
      <p:sp>
        <p:nvSpPr>
          <p:cNvPr name="Freeform 3" id="3"/>
          <p:cNvSpPr/>
          <p:nvPr/>
        </p:nvSpPr>
        <p:spPr>
          <a:xfrm flipH="false" flipV="false" rot="0">
            <a:off x="1194476" y="1028700"/>
            <a:ext cx="11353788" cy="2195529"/>
          </a:xfrm>
          <a:custGeom>
            <a:avLst/>
            <a:gdLst/>
            <a:ahLst/>
            <a:cxnLst/>
            <a:rect r="r" b="b" t="t" l="l"/>
            <a:pathLst>
              <a:path h="2195529" w="11353788">
                <a:moveTo>
                  <a:pt x="0" y="0"/>
                </a:moveTo>
                <a:lnTo>
                  <a:pt x="11353789" y="0"/>
                </a:lnTo>
                <a:lnTo>
                  <a:pt x="11353789" y="2195529"/>
                </a:lnTo>
                <a:lnTo>
                  <a:pt x="0" y="2195529"/>
                </a:lnTo>
                <a:lnTo>
                  <a:pt x="0" y="0"/>
                </a:lnTo>
                <a:close/>
              </a:path>
            </a:pathLst>
          </a:custGeom>
          <a:blipFill>
            <a:blip r:embed="rId3"/>
            <a:stretch>
              <a:fillRect l="0" t="-88375" r="0" b="-31405"/>
            </a:stretch>
          </a:blipFill>
        </p:spPr>
      </p:sp>
      <p:sp>
        <p:nvSpPr>
          <p:cNvPr name="Freeform 4" id="4"/>
          <p:cNvSpPr/>
          <p:nvPr/>
        </p:nvSpPr>
        <p:spPr>
          <a:xfrm flipH="false" flipV="false" rot="4050216">
            <a:off x="15551941" y="1517373"/>
            <a:ext cx="1337326" cy="1218183"/>
          </a:xfrm>
          <a:custGeom>
            <a:avLst/>
            <a:gdLst/>
            <a:ahLst/>
            <a:cxnLst/>
            <a:rect r="r" b="b" t="t" l="l"/>
            <a:pathLst>
              <a:path h="1218183" w="1337326">
                <a:moveTo>
                  <a:pt x="0" y="0"/>
                </a:moveTo>
                <a:lnTo>
                  <a:pt x="1337326" y="0"/>
                </a:lnTo>
                <a:lnTo>
                  <a:pt x="1337326" y="1218183"/>
                </a:lnTo>
                <a:lnTo>
                  <a:pt x="0" y="121818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700000">
            <a:off x="-1964144" y="7734583"/>
            <a:ext cx="5104835" cy="5104835"/>
          </a:xfrm>
          <a:custGeom>
            <a:avLst/>
            <a:gdLst/>
            <a:ahLst/>
            <a:cxnLst/>
            <a:rect r="r" b="b" t="t" l="l"/>
            <a:pathLst>
              <a:path h="5104835" w="5104835">
                <a:moveTo>
                  <a:pt x="0" y="0"/>
                </a:moveTo>
                <a:lnTo>
                  <a:pt x="5104835" y="0"/>
                </a:lnTo>
                <a:lnTo>
                  <a:pt x="5104835" y="5104834"/>
                </a:lnTo>
                <a:lnTo>
                  <a:pt x="0" y="510483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12786666" y="3224229"/>
            <a:ext cx="5230698" cy="5248134"/>
          </a:xfrm>
          <a:custGeom>
            <a:avLst/>
            <a:gdLst/>
            <a:ahLst/>
            <a:cxnLst/>
            <a:rect r="r" b="b" t="t" l="l"/>
            <a:pathLst>
              <a:path h="5248134" w="5230698">
                <a:moveTo>
                  <a:pt x="0" y="0"/>
                </a:moveTo>
                <a:lnTo>
                  <a:pt x="5230698" y="0"/>
                </a:lnTo>
                <a:lnTo>
                  <a:pt x="5230698" y="5248134"/>
                </a:lnTo>
                <a:lnTo>
                  <a:pt x="0" y="5248134"/>
                </a:lnTo>
                <a:lnTo>
                  <a:pt x="0" y="0"/>
                </a:lnTo>
                <a:close/>
              </a:path>
            </a:pathLst>
          </a:custGeom>
          <a:blipFill>
            <a:blip r:embed="rId8"/>
            <a:stretch>
              <a:fillRect l="0" t="0" r="0" b="0"/>
            </a:stretch>
          </a:blipFill>
        </p:spPr>
      </p:sp>
      <p:sp>
        <p:nvSpPr>
          <p:cNvPr name="TextBox 7" id="7"/>
          <p:cNvSpPr txBox="true"/>
          <p:nvPr/>
        </p:nvSpPr>
        <p:spPr>
          <a:xfrm rot="0">
            <a:off x="1747254" y="1205771"/>
            <a:ext cx="9729268" cy="1841388"/>
          </a:xfrm>
          <a:prstGeom prst="rect">
            <a:avLst/>
          </a:prstGeom>
        </p:spPr>
        <p:txBody>
          <a:bodyPr anchor="t" rtlCol="false" tIns="0" lIns="0" bIns="0" rIns="0">
            <a:spAutoFit/>
          </a:bodyPr>
          <a:lstStyle/>
          <a:p>
            <a:pPr algn="ctr">
              <a:lnSpc>
                <a:spcPts val="11494"/>
              </a:lnSpc>
            </a:pPr>
            <a:r>
              <a:rPr lang="en-US" sz="12099" spc="-810">
                <a:solidFill>
                  <a:srgbClr val="000000"/>
                </a:solidFill>
                <a:latin typeface="Gaegu Bold"/>
              </a:rPr>
              <a:t>Team members</a:t>
            </a:r>
          </a:p>
        </p:txBody>
      </p:sp>
      <p:sp>
        <p:nvSpPr>
          <p:cNvPr name="TextBox 8" id="8"/>
          <p:cNvSpPr txBox="true"/>
          <p:nvPr/>
        </p:nvSpPr>
        <p:spPr>
          <a:xfrm rot="0">
            <a:off x="1469225" y="4569272"/>
            <a:ext cx="5222873" cy="574228"/>
          </a:xfrm>
          <a:prstGeom prst="rect">
            <a:avLst/>
          </a:prstGeom>
        </p:spPr>
        <p:txBody>
          <a:bodyPr anchor="t" rtlCol="false" tIns="0" lIns="0" bIns="0" rIns="0">
            <a:spAutoFit/>
          </a:bodyPr>
          <a:lstStyle/>
          <a:p>
            <a:pPr algn="ctr">
              <a:lnSpc>
                <a:spcPts val="4665"/>
              </a:lnSpc>
            </a:pPr>
            <a:r>
              <a:rPr lang="en-US" sz="3561">
                <a:solidFill>
                  <a:srgbClr val="000000"/>
                </a:solidFill>
                <a:latin typeface="Dosis Bold"/>
              </a:rPr>
              <a:t>Vu Duc An</a:t>
            </a:r>
          </a:p>
        </p:txBody>
      </p:sp>
      <p:sp>
        <p:nvSpPr>
          <p:cNvPr name="TextBox 9" id="9"/>
          <p:cNvSpPr txBox="true"/>
          <p:nvPr/>
        </p:nvSpPr>
        <p:spPr>
          <a:xfrm rot="0">
            <a:off x="1469225" y="5393576"/>
            <a:ext cx="5222873" cy="574228"/>
          </a:xfrm>
          <a:prstGeom prst="rect">
            <a:avLst/>
          </a:prstGeom>
        </p:spPr>
        <p:txBody>
          <a:bodyPr anchor="t" rtlCol="false" tIns="0" lIns="0" bIns="0" rIns="0">
            <a:spAutoFit/>
          </a:bodyPr>
          <a:lstStyle/>
          <a:p>
            <a:pPr algn="ctr">
              <a:lnSpc>
                <a:spcPts val="4665"/>
              </a:lnSpc>
            </a:pPr>
            <a:r>
              <a:rPr lang="en-US" sz="3561">
                <a:solidFill>
                  <a:srgbClr val="000000"/>
                </a:solidFill>
                <a:latin typeface="Dosis Bold"/>
              </a:rPr>
              <a:t>Dang Manh Cuong</a:t>
            </a:r>
          </a:p>
        </p:txBody>
      </p:sp>
      <p:sp>
        <p:nvSpPr>
          <p:cNvPr name="TextBox 10" id="10"/>
          <p:cNvSpPr txBox="true"/>
          <p:nvPr/>
        </p:nvSpPr>
        <p:spPr>
          <a:xfrm rot="0">
            <a:off x="1469225" y="6371172"/>
            <a:ext cx="5222873" cy="574228"/>
          </a:xfrm>
          <a:prstGeom prst="rect">
            <a:avLst/>
          </a:prstGeom>
        </p:spPr>
        <p:txBody>
          <a:bodyPr anchor="t" rtlCol="false" tIns="0" lIns="0" bIns="0" rIns="0">
            <a:spAutoFit/>
          </a:bodyPr>
          <a:lstStyle/>
          <a:p>
            <a:pPr algn="ctr">
              <a:lnSpc>
                <a:spcPts val="4665"/>
              </a:lnSpc>
            </a:pPr>
            <a:r>
              <a:rPr lang="en-US" sz="3561">
                <a:solidFill>
                  <a:srgbClr val="000000"/>
                </a:solidFill>
                <a:latin typeface="Dosis Bold"/>
              </a:rPr>
              <a:t>Nguyen Dung</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67" t="-10431" r="-2216" b="-13067"/>
            </a:stretch>
          </a:blipFill>
        </p:spPr>
      </p:sp>
      <p:sp>
        <p:nvSpPr>
          <p:cNvPr name="Freeform 3" id="3"/>
          <p:cNvSpPr/>
          <p:nvPr/>
        </p:nvSpPr>
        <p:spPr>
          <a:xfrm flipH="false" flipV="false" rot="0">
            <a:off x="1438830" y="1973238"/>
            <a:ext cx="15488520" cy="1935364"/>
          </a:xfrm>
          <a:custGeom>
            <a:avLst/>
            <a:gdLst/>
            <a:ahLst/>
            <a:cxnLst/>
            <a:rect r="r" b="b" t="t" l="l"/>
            <a:pathLst>
              <a:path h="1935364" w="15488520">
                <a:moveTo>
                  <a:pt x="0" y="0"/>
                </a:moveTo>
                <a:lnTo>
                  <a:pt x="15488520" y="0"/>
                </a:lnTo>
                <a:lnTo>
                  <a:pt x="15488520" y="1935364"/>
                </a:lnTo>
                <a:lnTo>
                  <a:pt x="0" y="1935364"/>
                </a:lnTo>
                <a:lnTo>
                  <a:pt x="0" y="0"/>
                </a:lnTo>
                <a:close/>
              </a:path>
            </a:pathLst>
          </a:custGeom>
          <a:blipFill>
            <a:blip r:embed="rId3"/>
            <a:stretch>
              <a:fillRect l="0" t="-143318" r="-4791" b="-113100"/>
            </a:stretch>
          </a:blipFill>
        </p:spPr>
      </p:sp>
      <p:sp>
        <p:nvSpPr>
          <p:cNvPr name="TextBox 4" id="4"/>
          <p:cNvSpPr txBox="true"/>
          <p:nvPr/>
        </p:nvSpPr>
        <p:spPr>
          <a:xfrm rot="0">
            <a:off x="1970745" y="2058273"/>
            <a:ext cx="14676233" cy="1717631"/>
          </a:xfrm>
          <a:prstGeom prst="rect">
            <a:avLst/>
          </a:prstGeom>
        </p:spPr>
        <p:txBody>
          <a:bodyPr anchor="t" rtlCol="false" tIns="0" lIns="0" bIns="0" rIns="0">
            <a:spAutoFit/>
          </a:bodyPr>
          <a:lstStyle/>
          <a:p>
            <a:pPr algn="ctr">
              <a:lnSpc>
                <a:spcPts val="10999"/>
              </a:lnSpc>
            </a:pPr>
            <a:r>
              <a:rPr lang="en-US" sz="10999" spc="-362">
                <a:solidFill>
                  <a:srgbClr val="000000"/>
                </a:solidFill>
                <a:latin typeface="Gaegu Bold"/>
              </a:rPr>
              <a:t>Tools and Applications</a:t>
            </a:r>
          </a:p>
        </p:txBody>
      </p:sp>
      <p:sp>
        <p:nvSpPr>
          <p:cNvPr name="Freeform 5" id="5"/>
          <p:cNvSpPr/>
          <p:nvPr/>
        </p:nvSpPr>
        <p:spPr>
          <a:xfrm flipH="false" flipV="false" rot="-1051246">
            <a:off x="-3372611" y="1264131"/>
            <a:ext cx="4739834" cy="4739834"/>
          </a:xfrm>
          <a:custGeom>
            <a:avLst/>
            <a:gdLst/>
            <a:ahLst/>
            <a:cxnLst/>
            <a:rect r="r" b="b" t="t" l="l"/>
            <a:pathLst>
              <a:path h="4739834" w="4739834">
                <a:moveTo>
                  <a:pt x="0" y="0"/>
                </a:moveTo>
                <a:lnTo>
                  <a:pt x="4739834" y="0"/>
                </a:lnTo>
                <a:lnTo>
                  <a:pt x="4739834" y="4739834"/>
                </a:lnTo>
                <a:lnTo>
                  <a:pt x="0" y="473983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true" flipV="false" rot="9323710">
            <a:off x="15419880" y="1064567"/>
            <a:ext cx="2182490" cy="2215726"/>
          </a:xfrm>
          <a:custGeom>
            <a:avLst/>
            <a:gdLst/>
            <a:ahLst/>
            <a:cxnLst/>
            <a:rect r="r" b="b" t="t" l="l"/>
            <a:pathLst>
              <a:path h="2215726" w="2182490">
                <a:moveTo>
                  <a:pt x="2182490" y="0"/>
                </a:moveTo>
                <a:lnTo>
                  <a:pt x="0" y="0"/>
                </a:lnTo>
                <a:lnTo>
                  <a:pt x="0" y="2215726"/>
                </a:lnTo>
                <a:lnTo>
                  <a:pt x="2182490" y="2215726"/>
                </a:lnTo>
                <a:lnTo>
                  <a:pt x="218249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642428">
            <a:off x="16965164" y="7999605"/>
            <a:ext cx="1298545" cy="1861713"/>
          </a:xfrm>
          <a:custGeom>
            <a:avLst/>
            <a:gdLst/>
            <a:ahLst/>
            <a:cxnLst/>
            <a:rect r="r" b="b" t="t" l="l"/>
            <a:pathLst>
              <a:path h="1861713" w="1298545">
                <a:moveTo>
                  <a:pt x="0" y="0"/>
                </a:moveTo>
                <a:lnTo>
                  <a:pt x="1298545" y="0"/>
                </a:lnTo>
                <a:lnTo>
                  <a:pt x="1298545" y="1861714"/>
                </a:lnTo>
                <a:lnTo>
                  <a:pt x="0" y="186171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8" id="8"/>
          <p:cNvSpPr/>
          <p:nvPr/>
        </p:nvSpPr>
        <p:spPr>
          <a:xfrm flipH="true" flipV="false" rot="-2947305">
            <a:off x="1075238" y="230569"/>
            <a:ext cx="1782824" cy="2777771"/>
          </a:xfrm>
          <a:custGeom>
            <a:avLst/>
            <a:gdLst/>
            <a:ahLst/>
            <a:cxnLst/>
            <a:rect r="r" b="b" t="t" l="l"/>
            <a:pathLst>
              <a:path h="2777771" w="1782824">
                <a:moveTo>
                  <a:pt x="1782824" y="0"/>
                </a:moveTo>
                <a:lnTo>
                  <a:pt x="0" y="0"/>
                </a:lnTo>
                <a:lnTo>
                  <a:pt x="0" y="2777771"/>
                </a:lnTo>
                <a:lnTo>
                  <a:pt x="1782824" y="2777771"/>
                </a:lnTo>
                <a:lnTo>
                  <a:pt x="1782824"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9" id="9"/>
          <p:cNvSpPr/>
          <p:nvPr/>
        </p:nvSpPr>
        <p:spPr>
          <a:xfrm flipH="false" flipV="false" rot="0">
            <a:off x="2276384" y="4110742"/>
            <a:ext cx="2647588" cy="2647588"/>
          </a:xfrm>
          <a:custGeom>
            <a:avLst/>
            <a:gdLst/>
            <a:ahLst/>
            <a:cxnLst/>
            <a:rect r="r" b="b" t="t" l="l"/>
            <a:pathLst>
              <a:path h="2647588" w="2647588">
                <a:moveTo>
                  <a:pt x="0" y="0"/>
                </a:moveTo>
                <a:lnTo>
                  <a:pt x="2647587" y="0"/>
                </a:lnTo>
                <a:lnTo>
                  <a:pt x="2647587" y="2647588"/>
                </a:lnTo>
                <a:lnTo>
                  <a:pt x="0" y="2647588"/>
                </a:lnTo>
                <a:lnTo>
                  <a:pt x="0" y="0"/>
                </a:lnTo>
                <a:close/>
              </a:path>
            </a:pathLst>
          </a:custGeom>
          <a:blipFill>
            <a:blip r:embed="rId12"/>
            <a:stretch>
              <a:fillRect l="0" t="0" r="0" b="0"/>
            </a:stretch>
          </a:blipFill>
        </p:spPr>
      </p:sp>
      <p:sp>
        <p:nvSpPr>
          <p:cNvPr name="Freeform 10" id="10"/>
          <p:cNvSpPr/>
          <p:nvPr/>
        </p:nvSpPr>
        <p:spPr>
          <a:xfrm flipH="false" flipV="false" rot="0">
            <a:off x="7883997" y="4110742"/>
            <a:ext cx="2849728" cy="2849728"/>
          </a:xfrm>
          <a:custGeom>
            <a:avLst/>
            <a:gdLst/>
            <a:ahLst/>
            <a:cxnLst/>
            <a:rect r="r" b="b" t="t" l="l"/>
            <a:pathLst>
              <a:path h="2849728" w="2849728">
                <a:moveTo>
                  <a:pt x="0" y="0"/>
                </a:moveTo>
                <a:lnTo>
                  <a:pt x="2849728" y="0"/>
                </a:lnTo>
                <a:lnTo>
                  <a:pt x="2849728" y="2849728"/>
                </a:lnTo>
                <a:lnTo>
                  <a:pt x="0" y="2849728"/>
                </a:lnTo>
                <a:lnTo>
                  <a:pt x="0" y="0"/>
                </a:lnTo>
                <a:close/>
              </a:path>
            </a:pathLst>
          </a:custGeom>
          <a:blipFill>
            <a:blip r:embed="rId13"/>
            <a:stretch>
              <a:fillRect l="0" t="0" r="0" b="0"/>
            </a:stretch>
          </a:blipFill>
        </p:spPr>
      </p:sp>
      <p:sp>
        <p:nvSpPr>
          <p:cNvPr name="Freeform 11" id="11"/>
          <p:cNvSpPr/>
          <p:nvPr/>
        </p:nvSpPr>
        <p:spPr>
          <a:xfrm flipH="false" flipV="false" rot="0">
            <a:off x="13057801" y="4110742"/>
            <a:ext cx="2849728" cy="2849728"/>
          </a:xfrm>
          <a:custGeom>
            <a:avLst/>
            <a:gdLst/>
            <a:ahLst/>
            <a:cxnLst/>
            <a:rect r="r" b="b" t="t" l="l"/>
            <a:pathLst>
              <a:path h="2849728" w="2849728">
                <a:moveTo>
                  <a:pt x="0" y="0"/>
                </a:moveTo>
                <a:lnTo>
                  <a:pt x="2849728" y="0"/>
                </a:lnTo>
                <a:lnTo>
                  <a:pt x="2849728" y="2849728"/>
                </a:lnTo>
                <a:lnTo>
                  <a:pt x="0" y="2849728"/>
                </a:lnTo>
                <a:lnTo>
                  <a:pt x="0" y="0"/>
                </a:lnTo>
                <a:close/>
              </a:path>
            </a:pathLst>
          </a:custGeom>
          <a:blipFill>
            <a:blip r:embed="rId14"/>
            <a:stretch>
              <a:fillRect l="0" t="0" r="0" b="0"/>
            </a:stretch>
          </a:blipFill>
        </p:spPr>
      </p:sp>
      <p:sp>
        <p:nvSpPr>
          <p:cNvPr name="TextBox 12" id="12"/>
          <p:cNvSpPr txBox="true"/>
          <p:nvPr/>
        </p:nvSpPr>
        <p:spPr>
          <a:xfrm rot="0">
            <a:off x="673973" y="6931895"/>
            <a:ext cx="6187086" cy="921276"/>
          </a:xfrm>
          <a:prstGeom prst="rect">
            <a:avLst/>
          </a:prstGeom>
        </p:spPr>
        <p:txBody>
          <a:bodyPr anchor="t" rtlCol="false" tIns="0" lIns="0" bIns="0" rIns="0">
            <a:spAutoFit/>
          </a:bodyPr>
          <a:lstStyle/>
          <a:p>
            <a:pPr algn="ctr">
              <a:lnSpc>
                <a:spcPts val="5900"/>
              </a:lnSpc>
            </a:pPr>
            <a:r>
              <a:rPr lang="en-US" sz="5900" spc="-342" u="sng">
                <a:solidFill>
                  <a:srgbClr val="000000"/>
                </a:solidFill>
                <a:latin typeface="Gaegu Bold"/>
              </a:rPr>
              <a:t>Visual Studio 2022</a:t>
            </a:r>
          </a:p>
        </p:txBody>
      </p:sp>
      <p:sp>
        <p:nvSpPr>
          <p:cNvPr name="TextBox 13" id="13"/>
          <p:cNvSpPr txBox="true"/>
          <p:nvPr/>
        </p:nvSpPr>
        <p:spPr>
          <a:xfrm rot="0">
            <a:off x="6851717" y="6720230"/>
            <a:ext cx="4662745" cy="1205156"/>
          </a:xfrm>
          <a:prstGeom prst="rect">
            <a:avLst/>
          </a:prstGeom>
        </p:spPr>
        <p:txBody>
          <a:bodyPr anchor="t" rtlCol="false" tIns="0" lIns="0" bIns="0" rIns="0">
            <a:spAutoFit/>
          </a:bodyPr>
          <a:lstStyle/>
          <a:p>
            <a:pPr algn="ctr">
              <a:lnSpc>
                <a:spcPts val="7700"/>
              </a:lnSpc>
            </a:pPr>
            <a:r>
              <a:rPr lang="en-US" sz="7700" spc="-446" u="sng">
                <a:solidFill>
                  <a:srgbClr val="000000"/>
                </a:solidFill>
                <a:latin typeface="Gaegu Bold"/>
              </a:rPr>
              <a:t>Spriter</a:t>
            </a:r>
          </a:p>
        </p:txBody>
      </p:sp>
      <p:sp>
        <p:nvSpPr>
          <p:cNvPr name="TextBox 14" id="14"/>
          <p:cNvSpPr txBox="true"/>
          <p:nvPr/>
        </p:nvSpPr>
        <p:spPr>
          <a:xfrm rot="0">
            <a:off x="11253368" y="6981794"/>
            <a:ext cx="6458593" cy="863492"/>
          </a:xfrm>
          <a:prstGeom prst="rect">
            <a:avLst/>
          </a:prstGeom>
        </p:spPr>
        <p:txBody>
          <a:bodyPr anchor="t" rtlCol="false" tIns="0" lIns="0" bIns="0" rIns="0">
            <a:spAutoFit/>
          </a:bodyPr>
          <a:lstStyle/>
          <a:p>
            <a:pPr algn="ctr">
              <a:lnSpc>
                <a:spcPts val="5500"/>
              </a:lnSpc>
            </a:pPr>
            <a:r>
              <a:rPr lang="en-US" sz="5500" spc="-319" u="sng">
                <a:solidFill>
                  <a:srgbClr val="000000"/>
                </a:solidFill>
                <a:latin typeface="Gaegu Bold"/>
                <a:hlinkClick r:id="rId15" tooltip="https://dontstarve.wiki.gg"/>
              </a:rPr>
              <a:t>dontstarve.wiki.gg</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67" t="-10431" r="-2216" b="-13067"/>
            </a:stretch>
          </a:blipFill>
        </p:spPr>
      </p:sp>
      <p:grpSp>
        <p:nvGrpSpPr>
          <p:cNvPr name="Group 3" id="3"/>
          <p:cNvGrpSpPr>
            <a:grpSpLocks noChangeAspect="true"/>
          </p:cNvGrpSpPr>
          <p:nvPr/>
        </p:nvGrpSpPr>
        <p:grpSpPr>
          <a:xfrm rot="0">
            <a:off x="8715371" y="2731631"/>
            <a:ext cx="4272573" cy="7215901"/>
            <a:chOff x="0" y="0"/>
            <a:chExt cx="13716000" cy="23164800"/>
          </a:xfrm>
        </p:grpSpPr>
        <p:sp>
          <p:nvSpPr>
            <p:cNvPr name="Freeform 4" id="4"/>
            <p:cNvSpPr/>
            <p:nvPr/>
          </p:nvSpPr>
          <p:spPr>
            <a:xfrm flipH="false" flipV="false" rot="0">
              <a:off x="0" y="0"/>
              <a:ext cx="13716000" cy="23164800"/>
            </a:xfrm>
            <a:custGeom>
              <a:avLst/>
              <a:gdLst/>
              <a:ahLst/>
              <a:cxnLst/>
              <a:rect r="r" b="b" t="t" l="l"/>
              <a:pathLst>
                <a:path h="23164800" w="13716000">
                  <a:moveTo>
                    <a:pt x="13716000" y="23164800"/>
                  </a:moveTo>
                  <a:lnTo>
                    <a:pt x="0" y="23164800"/>
                  </a:lnTo>
                  <a:lnTo>
                    <a:pt x="0" y="0"/>
                  </a:lnTo>
                  <a:lnTo>
                    <a:pt x="13716000" y="0"/>
                  </a:lnTo>
                  <a:lnTo>
                    <a:pt x="13716000" y="23164800"/>
                  </a:lnTo>
                  <a:close/>
                </a:path>
              </a:pathLst>
            </a:custGeom>
            <a:blipFill>
              <a:blip r:embed="rId3"/>
              <a:stretch>
                <a:fillRect l="0" t="-178" r="0" b="-178"/>
              </a:stretch>
            </a:blipFill>
          </p:spPr>
        </p:sp>
        <p:sp>
          <p:nvSpPr>
            <p:cNvPr name="Freeform 5" id="5"/>
            <p:cNvSpPr/>
            <p:nvPr/>
          </p:nvSpPr>
          <p:spPr>
            <a:xfrm flipH="false" flipV="false" rot="0">
              <a:off x="609600" y="2095500"/>
              <a:ext cx="12496800" cy="18973800"/>
            </a:xfrm>
            <a:custGeom>
              <a:avLst/>
              <a:gdLst/>
              <a:ahLst/>
              <a:cxnLst/>
              <a:rect r="r" b="b" t="t" l="l"/>
              <a:pathLst>
                <a:path h="18973800" w="12496800">
                  <a:moveTo>
                    <a:pt x="12496800" y="18973800"/>
                  </a:moveTo>
                  <a:lnTo>
                    <a:pt x="0" y="18973800"/>
                  </a:lnTo>
                  <a:lnTo>
                    <a:pt x="0" y="0"/>
                  </a:lnTo>
                  <a:lnTo>
                    <a:pt x="12496800" y="0"/>
                  </a:lnTo>
                  <a:lnTo>
                    <a:pt x="12496800" y="18973800"/>
                  </a:lnTo>
                  <a:close/>
                </a:path>
              </a:pathLst>
            </a:custGeom>
            <a:blipFill>
              <a:blip r:embed="rId4"/>
              <a:stretch>
                <a:fillRect l="-65409" t="0" r="-65409" b="0"/>
              </a:stretch>
            </a:blipFill>
          </p:spPr>
        </p:sp>
      </p:grpSp>
      <p:grpSp>
        <p:nvGrpSpPr>
          <p:cNvPr name="Group 6" id="6"/>
          <p:cNvGrpSpPr>
            <a:grpSpLocks noChangeAspect="true"/>
          </p:cNvGrpSpPr>
          <p:nvPr/>
        </p:nvGrpSpPr>
        <p:grpSpPr>
          <a:xfrm rot="0">
            <a:off x="4442798" y="2530731"/>
            <a:ext cx="4272573" cy="7215901"/>
            <a:chOff x="0" y="0"/>
            <a:chExt cx="13716000" cy="23164800"/>
          </a:xfrm>
        </p:grpSpPr>
        <p:sp>
          <p:nvSpPr>
            <p:cNvPr name="Freeform 7" id="7"/>
            <p:cNvSpPr/>
            <p:nvPr/>
          </p:nvSpPr>
          <p:spPr>
            <a:xfrm flipH="false" flipV="false" rot="0">
              <a:off x="0" y="0"/>
              <a:ext cx="13716000" cy="23164800"/>
            </a:xfrm>
            <a:custGeom>
              <a:avLst/>
              <a:gdLst/>
              <a:ahLst/>
              <a:cxnLst/>
              <a:rect r="r" b="b" t="t" l="l"/>
              <a:pathLst>
                <a:path h="23164800" w="13716000">
                  <a:moveTo>
                    <a:pt x="13716000" y="23164800"/>
                  </a:moveTo>
                  <a:lnTo>
                    <a:pt x="0" y="23164800"/>
                  </a:lnTo>
                  <a:lnTo>
                    <a:pt x="0" y="0"/>
                  </a:lnTo>
                  <a:lnTo>
                    <a:pt x="13716000" y="0"/>
                  </a:lnTo>
                  <a:lnTo>
                    <a:pt x="13716000" y="23164800"/>
                  </a:lnTo>
                  <a:close/>
                </a:path>
              </a:pathLst>
            </a:custGeom>
            <a:blipFill>
              <a:blip r:embed="rId3"/>
              <a:stretch>
                <a:fillRect l="0" t="-178" r="0" b="-178"/>
              </a:stretch>
            </a:blipFill>
          </p:spPr>
        </p:sp>
        <p:sp>
          <p:nvSpPr>
            <p:cNvPr name="Freeform 8" id="8"/>
            <p:cNvSpPr/>
            <p:nvPr/>
          </p:nvSpPr>
          <p:spPr>
            <a:xfrm flipH="false" flipV="false" rot="0">
              <a:off x="609600" y="2095500"/>
              <a:ext cx="12496800" cy="18973800"/>
            </a:xfrm>
            <a:custGeom>
              <a:avLst/>
              <a:gdLst/>
              <a:ahLst/>
              <a:cxnLst/>
              <a:rect r="r" b="b" t="t" l="l"/>
              <a:pathLst>
                <a:path h="18973800" w="12496800">
                  <a:moveTo>
                    <a:pt x="12496800" y="18973800"/>
                  </a:moveTo>
                  <a:lnTo>
                    <a:pt x="0" y="18973800"/>
                  </a:lnTo>
                  <a:lnTo>
                    <a:pt x="0" y="0"/>
                  </a:lnTo>
                  <a:lnTo>
                    <a:pt x="12496800" y="0"/>
                  </a:lnTo>
                  <a:lnTo>
                    <a:pt x="12496800" y="18973800"/>
                  </a:lnTo>
                  <a:close/>
                </a:path>
              </a:pathLst>
            </a:custGeom>
            <a:blipFill>
              <a:blip r:embed="rId5"/>
              <a:stretch>
                <a:fillRect l="-49454" t="0" r="-49454" b="0"/>
              </a:stretch>
            </a:blipFill>
          </p:spPr>
        </p:sp>
      </p:grpSp>
      <p:sp>
        <p:nvSpPr>
          <p:cNvPr name="Freeform 9" id="9"/>
          <p:cNvSpPr/>
          <p:nvPr/>
        </p:nvSpPr>
        <p:spPr>
          <a:xfrm flipH="false" flipV="false" rot="4520294">
            <a:off x="13394297" y="4582861"/>
            <a:ext cx="1870391" cy="1224256"/>
          </a:xfrm>
          <a:custGeom>
            <a:avLst/>
            <a:gdLst/>
            <a:ahLst/>
            <a:cxnLst/>
            <a:rect r="r" b="b" t="t" l="l"/>
            <a:pathLst>
              <a:path h="1224256" w="1870391">
                <a:moveTo>
                  <a:pt x="0" y="0"/>
                </a:moveTo>
                <a:lnTo>
                  <a:pt x="1870391" y="0"/>
                </a:lnTo>
                <a:lnTo>
                  <a:pt x="1870391" y="1224256"/>
                </a:lnTo>
                <a:lnTo>
                  <a:pt x="0" y="122425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616438" y="5270739"/>
            <a:ext cx="4272573" cy="867919"/>
          </a:xfrm>
          <a:prstGeom prst="rect">
            <a:avLst/>
          </a:prstGeom>
        </p:spPr>
        <p:txBody>
          <a:bodyPr anchor="t" rtlCol="false" tIns="0" lIns="0" bIns="0" rIns="0">
            <a:spAutoFit/>
          </a:bodyPr>
          <a:lstStyle/>
          <a:p>
            <a:pPr>
              <a:lnSpc>
                <a:spcPts val="5418"/>
              </a:lnSpc>
            </a:pPr>
            <a:r>
              <a:rPr lang="en-US" sz="5704" spc="-382">
                <a:solidFill>
                  <a:srgbClr val="000000"/>
                </a:solidFill>
                <a:latin typeface="Gaegu Bold"/>
              </a:rPr>
              <a:t>Perlin Noise</a:t>
            </a:r>
          </a:p>
        </p:txBody>
      </p:sp>
      <p:sp>
        <p:nvSpPr>
          <p:cNvPr name="Freeform 11" id="11"/>
          <p:cNvSpPr/>
          <p:nvPr/>
        </p:nvSpPr>
        <p:spPr>
          <a:xfrm flipH="false" flipV="false" rot="-7587409">
            <a:off x="2119437" y="5980250"/>
            <a:ext cx="1870391" cy="1224256"/>
          </a:xfrm>
          <a:custGeom>
            <a:avLst/>
            <a:gdLst/>
            <a:ahLst/>
            <a:cxnLst/>
            <a:rect r="r" b="b" t="t" l="l"/>
            <a:pathLst>
              <a:path h="1224256" w="1870391">
                <a:moveTo>
                  <a:pt x="0" y="0"/>
                </a:moveTo>
                <a:lnTo>
                  <a:pt x="1870391" y="0"/>
                </a:lnTo>
                <a:lnTo>
                  <a:pt x="1870391" y="1224255"/>
                </a:lnTo>
                <a:lnTo>
                  <a:pt x="0" y="122425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2" id="12"/>
          <p:cNvSpPr/>
          <p:nvPr/>
        </p:nvSpPr>
        <p:spPr>
          <a:xfrm flipH="false" flipV="false" rot="0">
            <a:off x="956864" y="2691998"/>
            <a:ext cx="2613432" cy="2578741"/>
          </a:xfrm>
          <a:custGeom>
            <a:avLst/>
            <a:gdLst/>
            <a:ahLst/>
            <a:cxnLst/>
            <a:rect r="r" b="b" t="t" l="l"/>
            <a:pathLst>
              <a:path h="2578741" w="2613432">
                <a:moveTo>
                  <a:pt x="0" y="0"/>
                </a:moveTo>
                <a:lnTo>
                  <a:pt x="2613433" y="0"/>
                </a:lnTo>
                <a:lnTo>
                  <a:pt x="2613433" y="2578741"/>
                </a:lnTo>
                <a:lnTo>
                  <a:pt x="0" y="2578741"/>
                </a:lnTo>
                <a:lnTo>
                  <a:pt x="0" y="0"/>
                </a:lnTo>
                <a:close/>
              </a:path>
            </a:pathLst>
          </a:custGeom>
          <a:blipFill>
            <a:blip r:embed="rId8"/>
            <a:stretch>
              <a:fillRect l="0" t="0" r="0" b="0"/>
            </a:stretch>
          </a:blipFill>
        </p:spPr>
      </p:sp>
      <p:sp>
        <p:nvSpPr>
          <p:cNvPr name="Freeform 13" id="13"/>
          <p:cNvSpPr/>
          <p:nvPr/>
        </p:nvSpPr>
        <p:spPr>
          <a:xfrm flipH="false" flipV="false" rot="0">
            <a:off x="14404124" y="6994037"/>
            <a:ext cx="2528482" cy="2528482"/>
          </a:xfrm>
          <a:custGeom>
            <a:avLst/>
            <a:gdLst/>
            <a:ahLst/>
            <a:cxnLst/>
            <a:rect r="r" b="b" t="t" l="l"/>
            <a:pathLst>
              <a:path h="2528482" w="2528482">
                <a:moveTo>
                  <a:pt x="0" y="0"/>
                </a:moveTo>
                <a:lnTo>
                  <a:pt x="2528482" y="0"/>
                </a:lnTo>
                <a:lnTo>
                  <a:pt x="2528482" y="2528481"/>
                </a:lnTo>
                <a:lnTo>
                  <a:pt x="0" y="2528481"/>
                </a:lnTo>
                <a:lnTo>
                  <a:pt x="0" y="0"/>
                </a:lnTo>
                <a:close/>
              </a:path>
            </a:pathLst>
          </a:custGeom>
          <a:blipFill>
            <a:blip r:embed="rId9"/>
            <a:stretch>
              <a:fillRect l="-121799" t="-27689" r="-27568" b="-12579"/>
            </a:stretch>
          </a:blipFill>
        </p:spPr>
      </p:sp>
      <p:sp>
        <p:nvSpPr>
          <p:cNvPr name="TextBox 14" id="14"/>
          <p:cNvSpPr txBox="true"/>
          <p:nvPr/>
        </p:nvSpPr>
        <p:spPr>
          <a:xfrm rot="0">
            <a:off x="12987944" y="5954420"/>
            <a:ext cx="4864272" cy="866833"/>
          </a:xfrm>
          <a:prstGeom prst="rect">
            <a:avLst/>
          </a:prstGeom>
        </p:spPr>
        <p:txBody>
          <a:bodyPr anchor="t" rtlCol="false" tIns="0" lIns="0" bIns="0" rIns="0">
            <a:spAutoFit/>
          </a:bodyPr>
          <a:lstStyle/>
          <a:p>
            <a:pPr algn="r">
              <a:lnSpc>
                <a:spcPts val="5418"/>
              </a:lnSpc>
            </a:pPr>
            <a:r>
              <a:rPr lang="en-US" sz="5704" spc="-382">
                <a:solidFill>
                  <a:srgbClr val="000000"/>
                </a:solidFill>
                <a:latin typeface="Gaegu Bold"/>
              </a:rPr>
              <a:t>Depth-first search</a:t>
            </a:r>
          </a:p>
        </p:txBody>
      </p:sp>
      <p:sp>
        <p:nvSpPr>
          <p:cNvPr name="Freeform 15" id="15"/>
          <p:cNvSpPr/>
          <p:nvPr/>
        </p:nvSpPr>
        <p:spPr>
          <a:xfrm flipH="false" flipV="false" rot="0">
            <a:off x="1842391" y="595367"/>
            <a:ext cx="15488520" cy="1935364"/>
          </a:xfrm>
          <a:custGeom>
            <a:avLst/>
            <a:gdLst/>
            <a:ahLst/>
            <a:cxnLst/>
            <a:rect r="r" b="b" t="t" l="l"/>
            <a:pathLst>
              <a:path h="1935364" w="15488520">
                <a:moveTo>
                  <a:pt x="0" y="0"/>
                </a:moveTo>
                <a:lnTo>
                  <a:pt x="15488520" y="0"/>
                </a:lnTo>
                <a:lnTo>
                  <a:pt x="15488520" y="1935364"/>
                </a:lnTo>
                <a:lnTo>
                  <a:pt x="0" y="1935364"/>
                </a:lnTo>
                <a:lnTo>
                  <a:pt x="0" y="0"/>
                </a:lnTo>
                <a:close/>
              </a:path>
            </a:pathLst>
          </a:custGeom>
          <a:blipFill>
            <a:blip r:embed="rId10"/>
            <a:stretch>
              <a:fillRect l="0" t="-143318" r="-4791" b="-113100"/>
            </a:stretch>
          </a:blipFill>
        </p:spPr>
      </p:sp>
      <p:sp>
        <p:nvSpPr>
          <p:cNvPr name="TextBox 16" id="16"/>
          <p:cNvSpPr txBox="true"/>
          <p:nvPr/>
        </p:nvSpPr>
        <p:spPr>
          <a:xfrm rot="0">
            <a:off x="2374306" y="680402"/>
            <a:ext cx="14676233" cy="1717631"/>
          </a:xfrm>
          <a:prstGeom prst="rect">
            <a:avLst/>
          </a:prstGeom>
        </p:spPr>
        <p:txBody>
          <a:bodyPr anchor="t" rtlCol="false" tIns="0" lIns="0" bIns="0" rIns="0">
            <a:spAutoFit/>
          </a:bodyPr>
          <a:lstStyle/>
          <a:p>
            <a:pPr algn="ctr">
              <a:lnSpc>
                <a:spcPts val="10999"/>
              </a:lnSpc>
            </a:pPr>
            <a:r>
              <a:rPr lang="en-US" sz="10999" spc="-362">
                <a:solidFill>
                  <a:srgbClr val="000000"/>
                </a:solidFill>
                <a:latin typeface="Gaegu Bold"/>
              </a:rPr>
              <a:t>Generating Algorithms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67" t="-10431" r="-2216" b="-13067"/>
            </a:stretch>
          </a:blipFill>
        </p:spPr>
      </p:sp>
      <p:sp>
        <p:nvSpPr>
          <p:cNvPr name="Freeform 3" id="3"/>
          <p:cNvSpPr/>
          <p:nvPr/>
        </p:nvSpPr>
        <p:spPr>
          <a:xfrm flipH="false" flipV="false" rot="0">
            <a:off x="10722485" y="-440013"/>
            <a:ext cx="8446332" cy="11167026"/>
          </a:xfrm>
          <a:custGeom>
            <a:avLst/>
            <a:gdLst/>
            <a:ahLst/>
            <a:cxnLst/>
            <a:rect r="r" b="b" t="t" l="l"/>
            <a:pathLst>
              <a:path h="11167026" w="8446332">
                <a:moveTo>
                  <a:pt x="0" y="0"/>
                </a:moveTo>
                <a:lnTo>
                  <a:pt x="8446333" y="0"/>
                </a:lnTo>
                <a:lnTo>
                  <a:pt x="8446333" y="11167026"/>
                </a:lnTo>
                <a:lnTo>
                  <a:pt x="0" y="1116702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3155414" y="7773216"/>
            <a:ext cx="398427" cy="581645"/>
          </a:xfrm>
          <a:custGeom>
            <a:avLst/>
            <a:gdLst/>
            <a:ahLst/>
            <a:cxnLst/>
            <a:rect r="r" b="b" t="t" l="l"/>
            <a:pathLst>
              <a:path h="581645" w="398427">
                <a:moveTo>
                  <a:pt x="0" y="0"/>
                </a:moveTo>
                <a:lnTo>
                  <a:pt x="398427" y="0"/>
                </a:lnTo>
                <a:lnTo>
                  <a:pt x="398427" y="581645"/>
                </a:lnTo>
                <a:lnTo>
                  <a:pt x="0" y="58164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a:grpSpLocks noChangeAspect="true"/>
          </p:cNvGrpSpPr>
          <p:nvPr/>
        </p:nvGrpSpPr>
        <p:grpSpPr>
          <a:xfrm rot="0">
            <a:off x="12245129" y="466987"/>
            <a:ext cx="5537976" cy="9353026"/>
            <a:chOff x="0" y="0"/>
            <a:chExt cx="13716000" cy="23164800"/>
          </a:xfrm>
        </p:grpSpPr>
        <p:sp>
          <p:nvSpPr>
            <p:cNvPr name="Freeform 6" id="6"/>
            <p:cNvSpPr/>
            <p:nvPr/>
          </p:nvSpPr>
          <p:spPr>
            <a:xfrm flipH="false" flipV="false" rot="0">
              <a:off x="0" y="0"/>
              <a:ext cx="13716000" cy="23164800"/>
            </a:xfrm>
            <a:custGeom>
              <a:avLst/>
              <a:gdLst/>
              <a:ahLst/>
              <a:cxnLst/>
              <a:rect r="r" b="b" t="t" l="l"/>
              <a:pathLst>
                <a:path h="23164800" w="13716000">
                  <a:moveTo>
                    <a:pt x="13716000" y="23164800"/>
                  </a:moveTo>
                  <a:lnTo>
                    <a:pt x="0" y="23164800"/>
                  </a:lnTo>
                  <a:lnTo>
                    <a:pt x="0" y="0"/>
                  </a:lnTo>
                  <a:lnTo>
                    <a:pt x="13716000" y="0"/>
                  </a:lnTo>
                  <a:lnTo>
                    <a:pt x="13716000" y="23164800"/>
                  </a:lnTo>
                  <a:close/>
                </a:path>
              </a:pathLst>
            </a:custGeom>
            <a:blipFill>
              <a:blip r:embed="rId7"/>
              <a:stretch>
                <a:fillRect l="0" t="-178" r="0" b="-178"/>
              </a:stretch>
            </a:blipFill>
          </p:spPr>
        </p:sp>
        <p:sp>
          <p:nvSpPr>
            <p:cNvPr name="Freeform 7" id="7"/>
            <p:cNvSpPr/>
            <p:nvPr/>
          </p:nvSpPr>
          <p:spPr>
            <a:xfrm flipH="false" flipV="false" rot="0">
              <a:off x="609600" y="2095500"/>
              <a:ext cx="12496800" cy="18973800"/>
            </a:xfrm>
            <a:custGeom>
              <a:avLst/>
              <a:gdLst/>
              <a:ahLst/>
              <a:cxnLst/>
              <a:rect r="r" b="b" t="t" l="l"/>
              <a:pathLst>
                <a:path h="18973800" w="12496800">
                  <a:moveTo>
                    <a:pt x="12496800" y="18973800"/>
                  </a:moveTo>
                  <a:lnTo>
                    <a:pt x="0" y="18973800"/>
                  </a:lnTo>
                  <a:lnTo>
                    <a:pt x="0" y="0"/>
                  </a:lnTo>
                  <a:lnTo>
                    <a:pt x="12496800" y="0"/>
                  </a:lnTo>
                  <a:lnTo>
                    <a:pt x="12496800" y="18973800"/>
                  </a:lnTo>
                  <a:close/>
                </a:path>
              </a:pathLst>
            </a:custGeom>
            <a:blipFill>
              <a:blip r:embed="rId8"/>
              <a:stretch>
                <a:fillRect l="-609" t="0" r="-609" b="0"/>
              </a:stretch>
            </a:blipFill>
          </p:spPr>
        </p:sp>
      </p:grpSp>
      <p:sp>
        <p:nvSpPr>
          <p:cNvPr name="Freeform 8" id="8"/>
          <p:cNvSpPr/>
          <p:nvPr/>
        </p:nvSpPr>
        <p:spPr>
          <a:xfrm flipH="false" flipV="false" rot="110282">
            <a:off x="486670" y="597371"/>
            <a:ext cx="8182362" cy="3255465"/>
          </a:xfrm>
          <a:custGeom>
            <a:avLst/>
            <a:gdLst/>
            <a:ahLst/>
            <a:cxnLst/>
            <a:rect r="r" b="b" t="t" l="l"/>
            <a:pathLst>
              <a:path h="3255465" w="8182362">
                <a:moveTo>
                  <a:pt x="0" y="0"/>
                </a:moveTo>
                <a:lnTo>
                  <a:pt x="8182363" y="0"/>
                </a:lnTo>
                <a:lnTo>
                  <a:pt x="8182363" y="3255466"/>
                </a:lnTo>
                <a:lnTo>
                  <a:pt x="0" y="3255466"/>
                </a:lnTo>
                <a:lnTo>
                  <a:pt x="0" y="0"/>
                </a:lnTo>
                <a:close/>
              </a:path>
            </a:pathLst>
          </a:custGeom>
          <a:blipFill>
            <a:blip r:embed="rId9"/>
            <a:stretch>
              <a:fillRect l="-1510" t="-10047" r="-1510" b="0"/>
            </a:stretch>
          </a:blipFill>
        </p:spPr>
      </p:sp>
      <p:sp>
        <p:nvSpPr>
          <p:cNvPr name="TextBox 9" id="9"/>
          <p:cNvSpPr txBox="true"/>
          <p:nvPr/>
        </p:nvSpPr>
        <p:spPr>
          <a:xfrm rot="0">
            <a:off x="1510958" y="1302392"/>
            <a:ext cx="6595294" cy="1651204"/>
          </a:xfrm>
          <a:prstGeom prst="rect">
            <a:avLst/>
          </a:prstGeom>
        </p:spPr>
        <p:txBody>
          <a:bodyPr anchor="t" rtlCol="false" tIns="0" lIns="0" bIns="0" rIns="0">
            <a:spAutoFit/>
          </a:bodyPr>
          <a:lstStyle/>
          <a:p>
            <a:pPr>
              <a:lnSpc>
                <a:spcPts val="10309"/>
              </a:lnSpc>
            </a:pPr>
            <a:r>
              <a:rPr lang="en-US" sz="10852" spc="-727">
                <a:solidFill>
                  <a:srgbClr val="000000"/>
                </a:solidFill>
                <a:latin typeface="Gaegu"/>
              </a:rPr>
              <a:t>Game Idea</a:t>
            </a:r>
          </a:p>
        </p:txBody>
      </p:sp>
      <p:sp>
        <p:nvSpPr>
          <p:cNvPr name="Freeform 10" id="10"/>
          <p:cNvSpPr/>
          <p:nvPr/>
        </p:nvSpPr>
        <p:spPr>
          <a:xfrm flipH="false" flipV="false" rot="-2764984">
            <a:off x="7373857" y="-288011"/>
            <a:ext cx="1900654" cy="2961358"/>
          </a:xfrm>
          <a:custGeom>
            <a:avLst/>
            <a:gdLst/>
            <a:ahLst/>
            <a:cxnLst/>
            <a:rect r="r" b="b" t="t" l="l"/>
            <a:pathLst>
              <a:path h="2961358" w="1900654">
                <a:moveTo>
                  <a:pt x="0" y="0"/>
                </a:moveTo>
                <a:lnTo>
                  <a:pt x="1900653" y="0"/>
                </a:lnTo>
                <a:lnTo>
                  <a:pt x="1900653" y="2961359"/>
                </a:lnTo>
                <a:lnTo>
                  <a:pt x="0" y="2961359"/>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1" id="11"/>
          <p:cNvSpPr/>
          <p:nvPr/>
        </p:nvSpPr>
        <p:spPr>
          <a:xfrm flipH="false" flipV="false" rot="0">
            <a:off x="6634169" y="1853062"/>
            <a:ext cx="2633993" cy="2633993"/>
          </a:xfrm>
          <a:custGeom>
            <a:avLst/>
            <a:gdLst/>
            <a:ahLst/>
            <a:cxnLst/>
            <a:rect r="r" b="b" t="t" l="l"/>
            <a:pathLst>
              <a:path h="2633993" w="2633993">
                <a:moveTo>
                  <a:pt x="0" y="0"/>
                </a:moveTo>
                <a:lnTo>
                  <a:pt x="2633993" y="0"/>
                </a:lnTo>
                <a:lnTo>
                  <a:pt x="2633993" y="2633993"/>
                </a:lnTo>
                <a:lnTo>
                  <a:pt x="0" y="2633993"/>
                </a:lnTo>
                <a:lnTo>
                  <a:pt x="0" y="0"/>
                </a:lnTo>
                <a:close/>
              </a:path>
            </a:pathLst>
          </a:custGeom>
          <a:blipFill>
            <a:blip r:embed="rId12"/>
            <a:stretch>
              <a:fillRect l="0" t="0" r="0" b="0"/>
            </a:stretch>
          </a:blipFill>
        </p:spPr>
      </p:sp>
      <p:sp>
        <p:nvSpPr>
          <p:cNvPr name="TextBox 12" id="12"/>
          <p:cNvSpPr txBox="true"/>
          <p:nvPr/>
        </p:nvSpPr>
        <p:spPr>
          <a:xfrm rot="0">
            <a:off x="854714" y="3881302"/>
            <a:ext cx="6499571" cy="1144831"/>
          </a:xfrm>
          <a:prstGeom prst="rect">
            <a:avLst/>
          </a:prstGeom>
        </p:spPr>
        <p:txBody>
          <a:bodyPr anchor="t" rtlCol="false" tIns="0" lIns="0" bIns="0" rIns="0">
            <a:spAutoFit/>
          </a:bodyPr>
          <a:lstStyle/>
          <a:p>
            <a:pPr>
              <a:lnSpc>
                <a:spcPts val="4620"/>
              </a:lnSpc>
            </a:pPr>
            <a:r>
              <a:rPr lang="en-US" sz="3300">
                <a:solidFill>
                  <a:srgbClr val="000000"/>
                </a:solidFill>
                <a:latin typeface="Baloo Bhaijaan"/>
              </a:rPr>
              <a:t>Lấy Ý tưởng theo prototype của tựa game Don’t Starve.</a:t>
            </a:r>
          </a:p>
        </p:txBody>
      </p:sp>
      <p:sp>
        <p:nvSpPr>
          <p:cNvPr name="TextBox 13" id="13"/>
          <p:cNvSpPr txBox="true"/>
          <p:nvPr/>
        </p:nvSpPr>
        <p:spPr>
          <a:xfrm rot="0">
            <a:off x="785948" y="5228532"/>
            <a:ext cx="9263997" cy="4029768"/>
          </a:xfrm>
          <a:prstGeom prst="rect">
            <a:avLst/>
          </a:prstGeom>
        </p:spPr>
        <p:txBody>
          <a:bodyPr anchor="t" rtlCol="false" tIns="0" lIns="0" bIns="0" rIns="0">
            <a:spAutoFit/>
          </a:bodyPr>
          <a:lstStyle/>
          <a:p>
            <a:pPr marL="496575" indent="-248288" lvl="1">
              <a:lnSpc>
                <a:spcPts val="5451"/>
              </a:lnSpc>
              <a:buFont typeface="Arial"/>
              <a:buChar char="•"/>
            </a:pPr>
            <a:r>
              <a:rPr lang="en-US" sz="2300" spc="-48">
                <a:solidFill>
                  <a:srgbClr val="000000"/>
                </a:solidFill>
                <a:latin typeface="Baloo Bhaijaan"/>
              </a:rPr>
              <a:t>Thể loại: Adventure, Open World, Survival,  Rougelike</a:t>
            </a:r>
          </a:p>
          <a:p>
            <a:pPr marL="496575" indent="-248288" lvl="1">
              <a:lnSpc>
                <a:spcPts val="5451"/>
              </a:lnSpc>
              <a:buFont typeface="Arial"/>
              <a:buChar char="•"/>
            </a:pPr>
            <a:r>
              <a:rPr lang="en-US" sz="2300" spc="-48">
                <a:solidFill>
                  <a:srgbClr val="000000"/>
                </a:solidFill>
                <a:latin typeface="Baloo Bhaijaan"/>
              </a:rPr>
              <a:t>Thách thức người chơi sống sót trong một vùng đất hoang vu càng lâu càng tốt.</a:t>
            </a:r>
          </a:p>
          <a:p>
            <a:pPr marL="496575" indent="-248288" lvl="1">
              <a:lnSpc>
                <a:spcPts val="5451"/>
              </a:lnSpc>
              <a:buFont typeface="Arial"/>
              <a:buChar char="•"/>
            </a:pPr>
            <a:r>
              <a:rPr lang="en-US" sz="2300" spc="-48">
                <a:solidFill>
                  <a:srgbClr val="000000"/>
                </a:solidFill>
                <a:latin typeface="Baloo Bhaijaan"/>
              </a:rPr>
              <a:t>Trong </a:t>
            </a:r>
            <a:r>
              <a:rPr lang="en-US" sz="2300" spc="-48" u="sng">
                <a:solidFill>
                  <a:srgbClr val="000000"/>
                </a:solidFill>
                <a:latin typeface="Baloo Bhaijaan"/>
                <a:hlinkClick r:id="rId13" tooltip="https://dont-starve-game.fandom.com/vi/wiki/Ch%E1%BA%BF_%C4%91%E1%BB%99_Tr%E1%BA%A3i_Nghi%E1%BB%87m"/>
              </a:rPr>
              <a:t>Chế độ Trải Nghiệm</a:t>
            </a:r>
            <a:r>
              <a:rPr lang="en-US" sz="2300" spc="-48">
                <a:solidFill>
                  <a:srgbClr val="000000"/>
                </a:solidFill>
                <a:latin typeface="Baloo Bhaijaan"/>
              </a:rPr>
              <a:t>, cách duy nhất để kết thúc game là khi người chơi chết hoặc bằng cách bắt đầu lại game trong một thế giới ngẫu nhiên mới thông qua việc sử dụng </a:t>
            </a:r>
            <a:r>
              <a:rPr lang="en-US" sz="2300" spc="-48" u="sng">
                <a:solidFill>
                  <a:srgbClr val="000000"/>
                </a:solidFill>
                <a:latin typeface="Baloo Bhaijaan"/>
                <a:hlinkClick r:id="rId14" tooltip="https://dont-starve-game.fandom.com/vi/wiki/%C4%90%E1%BB%93_G%E1%BB%97"/>
              </a:rPr>
              <a:t>Đồ Gỗ</a:t>
            </a:r>
            <a:r>
              <a:rPr lang="en-US" sz="2300" spc="-48">
                <a:solidFill>
                  <a:srgbClr val="000000"/>
                </a:solidFill>
                <a:latin typeface="Baloo Bhaijaan"/>
              </a:rPr>
              <a: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67" t="-10431" r="-2216" b="-13067"/>
            </a:stretch>
          </a:blipFill>
        </p:spPr>
      </p:sp>
      <p:sp>
        <p:nvSpPr>
          <p:cNvPr name="Freeform 3" id="3"/>
          <p:cNvSpPr/>
          <p:nvPr/>
        </p:nvSpPr>
        <p:spPr>
          <a:xfrm flipH="false" flipV="false" rot="-380265">
            <a:off x="1360381" y="1102701"/>
            <a:ext cx="12602964" cy="16662573"/>
          </a:xfrm>
          <a:custGeom>
            <a:avLst/>
            <a:gdLst/>
            <a:ahLst/>
            <a:cxnLst/>
            <a:rect r="r" b="b" t="t" l="l"/>
            <a:pathLst>
              <a:path h="16662573" w="12602964">
                <a:moveTo>
                  <a:pt x="0" y="0"/>
                </a:moveTo>
                <a:lnTo>
                  <a:pt x="12602964" y="0"/>
                </a:lnTo>
                <a:lnTo>
                  <a:pt x="12602964" y="16662572"/>
                </a:lnTo>
                <a:lnTo>
                  <a:pt x="0" y="1666257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1388038">
            <a:off x="14173390" y="434465"/>
            <a:ext cx="1342255" cy="1924380"/>
          </a:xfrm>
          <a:custGeom>
            <a:avLst/>
            <a:gdLst/>
            <a:ahLst/>
            <a:cxnLst/>
            <a:rect r="r" b="b" t="t" l="l"/>
            <a:pathLst>
              <a:path h="1924380" w="1342255">
                <a:moveTo>
                  <a:pt x="0" y="0"/>
                </a:moveTo>
                <a:lnTo>
                  <a:pt x="1342255" y="0"/>
                </a:lnTo>
                <a:lnTo>
                  <a:pt x="1342255" y="1924380"/>
                </a:lnTo>
                <a:lnTo>
                  <a:pt x="0" y="192438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true" rot="-4173535">
            <a:off x="14814494" y="519638"/>
            <a:ext cx="4200691" cy="4451599"/>
          </a:xfrm>
          <a:custGeom>
            <a:avLst/>
            <a:gdLst/>
            <a:ahLst/>
            <a:cxnLst/>
            <a:rect r="r" b="b" t="t" l="l"/>
            <a:pathLst>
              <a:path h="4451599" w="4200691">
                <a:moveTo>
                  <a:pt x="4200691" y="4451599"/>
                </a:moveTo>
                <a:lnTo>
                  <a:pt x="0" y="4451599"/>
                </a:lnTo>
                <a:lnTo>
                  <a:pt x="0" y="0"/>
                </a:lnTo>
                <a:lnTo>
                  <a:pt x="4200691" y="0"/>
                </a:lnTo>
                <a:lnTo>
                  <a:pt x="4200691" y="4451599"/>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false" flipV="false" rot="0">
            <a:off x="15210406" y="6500361"/>
            <a:ext cx="2440078" cy="3952926"/>
          </a:xfrm>
          <a:custGeom>
            <a:avLst/>
            <a:gdLst/>
            <a:ahLst/>
            <a:cxnLst/>
            <a:rect r="r" b="b" t="t" l="l"/>
            <a:pathLst>
              <a:path h="3952926" w="2440078">
                <a:moveTo>
                  <a:pt x="0" y="0"/>
                </a:moveTo>
                <a:lnTo>
                  <a:pt x="2440078" y="0"/>
                </a:lnTo>
                <a:lnTo>
                  <a:pt x="2440078" y="3952926"/>
                </a:lnTo>
                <a:lnTo>
                  <a:pt x="0" y="3952926"/>
                </a:lnTo>
                <a:lnTo>
                  <a:pt x="0" y="0"/>
                </a:lnTo>
                <a:close/>
              </a:path>
            </a:pathLst>
          </a:custGeom>
          <a:blipFill>
            <a:blip r:embed="rId9"/>
            <a:stretch>
              <a:fillRect l="0" t="0" r="0" b="0"/>
            </a:stretch>
          </a:blipFill>
        </p:spPr>
      </p:sp>
      <p:sp>
        <p:nvSpPr>
          <p:cNvPr name="Freeform 7" id="7"/>
          <p:cNvSpPr/>
          <p:nvPr/>
        </p:nvSpPr>
        <p:spPr>
          <a:xfrm flipH="true" flipV="false" rot="-760486">
            <a:off x="11363522" y="4540130"/>
            <a:ext cx="4954061" cy="5994249"/>
          </a:xfrm>
          <a:custGeom>
            <a:avLst/>
            <a:gdLst/>
            <a:ahLst/>
            <a:cxnLst/>
            <a:rect r="r" b="b" t="t" l="l"/>
            <a:pathLst>
              <a:path h="5994249" w="4954061">
                <a:moveTo>
                  <a:pt x="4954061" y="0"/>
                </a:moveTo>
                <a:lnTo>
                  <a:pt x="0" y="0"/>
                </a:lnTo>
                <a:lnTo>
                  <a:pt x="0" y="5994249"/>
                </a:lnTo>
                <a:lnTo>
                  <a:pt x="4954061" y="5994249"/>
                </a:lnTo>
                <a:lnTo>
                  <a:pt x="4954061" y="0"/>
                </a:lnTo>
                <a:close/>
              </a:path>
            </a:pathLst>
          </a:custGeom>
          <a:blipFill>
            <a:blip r:embed="rId10"/>
            <a:stretch>
              <a:fillRect l="-19174" t="0" r="-21045" b="0"/>
            </a:stretch>
          </a:blipFill>
        </p:spPr>
      </p:sp>
      <p:sp>
        <p:nvSpPr>
          <p:cNvPr name="TextBox 8" id="8"/>
          <p:cNvSpPr txBox="true"/>
          <p:nvPr/>
        </p:nvSpPr>
        <p:spPr>
          <a:xfrm rot="-381588">
            <a:off x="2665649" y="1405262"/>
            <a:ext cx="9643235" cy="1708321"/>
          </a:xfrm>
          <a:prstGeom prst="rect">
            <a:avLst/>
          </a:prstGeom>
        </p:spPr>
        <p:txBody>
          <a:bodyPr anchor="t" rtlCol="false" tIns="0" lIns="0" bIns="0" rIns="0">
            <a:spAutoFit/>
          </a:bodyPr>
          <a:lstStyle/>
          <a:p>
            <a:pPr>
              <a:lnSpc>
                <a:spcPts val="10666"/>
              </a:lnSpc>
            </a:pPr>
            <a:r>
              <a:rPr lang="en-US" sz="11227" spc="-752">
                <a:solidFill>
                  <a:srgbClr val="000000"/>
                </a:solidFill>
                <a:latin typeface="Gaegu Bold"/>
              </a:rPr>
              <a:t>Game Content</a:t>
            </a:r>
          </a:p>
        </p:txBody>
      </p:sp>
      <p:sp>
        <p:nvSpPr>
          <p:cNvPr name="TextBox 9" id="9"/>
          <p:cNvSpPr txBox="true"/>
          <p:nvPr/>
        </p:nvSpPr>
        <p:spPr>
          <a:xfrm rot="-492451">
            <a:off x="3598218" y="2998089"/>
            <a:ext cx="5845792" cy="563843"/>
          </a:xfrm>
          <a:prstGeom prst="rect">
            <a:avLst/>
          </a:prstGeom>
        </p:spPr>
        <p:txBody>
          <a:bodyPr anchor="t" rtlCol="false" tIns="0" lIns="0" bIns="0" rIns="0">
            <a:spAutoFit/>
          </a:bodyPr>
          <a:lstStyle/>
          <a:p>
            <a:pPr algn="ctr">
              <a:lnSpc>
                <a:spcPts val="4620"/>
              </a:lnSpc>
            </a:pPr>
            <a:r>
              <a:rPr lang="en-US" sz="3300">
                <a:solidFill>
                  <a:srgbClr val="000000"/>
                </a:solidFill>
                <a:latin typeface="Baloo Bhaijaan"/>
              </a:rPr>
              <a:t>Nội Dung</a:t>
            </a:r>
          </a:p>
        </p:txBody>
      </p:sp>
      <p:sp>
        <p:nvSpPr>
          <p:cNvPr name="TextBox 10" id="10"/>
          <p:cNvSpPr txBox="true"/>
          <p:nvPr/>
        </p:nvSpPr>
        <p:spPr>
          <a:xfrm rot="-492451">
            <a:off x="3447109" y="3837575"/>
            <a:ext cx="7652416" cy="5211745"/>
          </a:xfrm>
          <a:prstGeom prst="rect">
            <a:avLst/>
          </a:prstGeom>
        </p:spPr>
        <p:txBody>
          <a:bodyPr anchor="t" rtlCol="false" tIns="0" lIns="0" bIns="0" rIns="0">
            <a:spAutoFit/>
          </a:bodyPr>
          <a:lstStyle/>
          <a:p>
            <a:pPr>
              <a:lnSpc>
                <a:spcPts val="4620"/>
              </a:lnSpc>
            </a:pPr>
            <a:r>
              <a:rPr lang="en-US" sz="3300">
                <a:solidFill>
                  <a:srgbClr val="000000"/>
                </a:solidFill>
                <a:latin typeface="Baloo Bhaijaan"/>
              </a:rPr>
              <a:t>        Hai nhân vật chính là </a:t>
            </a:r>
            <a:r>
              <a:rPr lang="en-US" sz="3300">
                <a:solidFill>
                  <a:srgbClr val="EC6643"/>
                </a:solidFill>
                <a:latin typeface="Baloo Bhaijaan"/>
              </a:rPr>
              <a:t>Wilson </a:t>
            </a:r>
            <a:r>
              <a:rPr lang="en-US" sz="3300">
                <a:solidFill>
                  <a:srgbClr val="000000"/>
                </a:solidFill>
                <a:latin typeface="Baloo Bhaijaan"/>
              </a:rPr>
              <a:t>và </a:t>
            </a:r>
            <a:r>
              <a:rPr lang="en-US" sz="3300">
                <a:solidFill>
                  <a:srgbClr val="009444"/>
                </a:solidFill>
                <a:latin typeface="Baloo Bhaijaan"/>
              </a:rPr>
              <a:t>Webber</a:t>
            </a:r>
            <a:r>
              <a:rPr lang="en-US" sz="3300">
                <a:solidFill>
                  <a:srgbClr val="000000"/>
                </a:solidFill>
                <a:latin typeface="Baloo Bhaijaan"/>
              </a:rPr>
              <a:t> bị đày đến thế giới trong sách chứa đầy </a:t>
            </a:r>
            <a:r>
              <a:rPr lang="en-US" sz="3300">
                <a:solidFill>
                  <a:srgbClr val="38B6FF"/>
                </a:solidFill>
                <a:latin typeface="Baloo Bhaijaan"/>
              </a:rPr>
              <a:t>quái vật</a:t>
            </a:r>
            <a:r>
              <a:rPr lang="en-US" sz="3300">
                <a:solidFill>
                  <a:srgbClr val="000000"/>
                </a:solidFill>
                <a:latin typeface="Baloo Bhaijaan"/>
              </a:rPr>
              <a:t>          . Nhiệm vụ của người chơi là điều khiển một trong hai nhân vật sinh tồn và tìm đường qua các trang sách khác nhau thông qua </a:t>
            </a:r>
            <a:r>
              <a:rPr lang="en-US" sz="3300">
                <a:solidFill>
                  <a:srgbClr val="5CE1E6"/>
                </a:solidFill>
                <a:latin typeface="Baloo Bhaijaan"/>
              </a:rPr>
              <a:t>Celestial Portal</a:t>
            </a:r>
            <a:r>
              <a:rPr lang="en-US" sz="3300">
                <a:solidFill>
                  <a:srgbClr val="000000"/>
                </a:solidFill>
                <a:latin typeface="Baloo Bhaijaan"/>
              </a:rPr>
              <a:t>         .</a:t>
            </a:r>
          </a:p>
          <a:p>
            <a:pPr>
              <a:lnSpc>
                <a:spcPts val="4620"/>
              </a:lnSpc>
            </a:pPr>
            <a:r>
              <a:rPr lang="en-US" sz="3300">
                <a:solidFill>
                  <a:srgbClr val="000000"/>
                </a:solidFill>
                <a:latin typeface="Baloo Bhaijaan"/>
              </a:rPr>
              <a:t>        Tùy vào mỗi nhân vật người chơi lựa chọn mà thế giới của họ sẽ khác nhau.</a:t>
            </a:r>
          </a:p>
        </p:txBody>
      </p:sp>
      <p:sp>
        <p:nvSpPr>
          <p:cNvPr name="Freeform 11" id="11"/>
          <p:cNvSpPr/>
          <p:nvPr/>
        </p:nvSpPr>
        <p:spPr>
          <a:xfrm flipH="false" flipV="false" rot="-762918">
            <a:off x="6593277" y="7280904"/>
            <a:ext cx="632478" cy="684013"/>
          </a:xfrm>
          <a:custGeom>
            <a:avLst/>
            <a:gdLst/>
            <a:ahLst/>
            <a:cxnLst/>
            <a:rect r="r" b="b" t="t" l="l"/>
            <a:pathLst>
              <a:path h="684013" w="632478">
                <a:moveTo>
                  <a:pt x="0" y="0"/>
                </a:moveTo>
                <a:lnTo>
                  <a:pt x="632478" y="0"/>
                </a:lnTo>
                <a:lnTo>
                  <a:pt x="632478" y="684013"/>
                </a:lnTo>
                <a:lnTo>
                  <a:pt x="0" y="684013"/>
                </a:lnTo>
                <a:lnTo>
                  <a:pt x="0" y="0"/>
                </a:lnTo>
                <a:close/>
              </a:path>
            </a:pathLst>
          </a:custGeom>
          <a:blipFill>
            <a:blip r:embed="rId11"/>
            <a:stretch>
              <a:fillRect l="0" t="0" r="0" b="0"/>
            </a:stretch>
          </a:blipFill>
        </p:spPr>
      </p:sp>
      <p:sp>
        <p:nvSpPr>
          <p:cNvPr name="Freeform 12" id="12"/>
          <p:cNvSpPr/>
          <p:nvPr/>
        </p:nvSpPr>
        <p:spPr>
          <a:xfrm flipH="false" flipV="false" rot="-795281">
            <a:off x="6559658" y="4573551"/>
            <a:ext cx="1000238" cy="1005667"/>
          </a:xfrm>
          <a:custGeom>
            <a:avLst/>
            <a:gdLst/>
            <a:ahLst/>
            <a:cxnLst/>
            <a:rect r="r" b="b" t="t" l="l"/>
            <a:pathLst>
              <a:path h="1005667" w="1000238">
                <a:moveTo>
                  <a:pt x="0" y="0"/>
                </a:moveTo>
                <a:lnTo>
                  <a:pt x="1000239" y="0"/>
                </a:lnTo>
                <a:lnTo>
                  <a:pt x="1000239" y="1005667"/>
                </a:lnTo>
                <a:lnTo>
                  <a:pt x="0" y="1005667"/>
                </a:lnTo>
                <a:lnTo>
                  <a:pt x="0" y="0"/>
                </a:lnTo>
                <a:close/>
              </a:path>
            </a:pathLst>
          </a:custGeom>
          <a:blipFill>
            <a:blip r:embed="rId12"/>
            <a:stretch>
              <a:fillRect l="-607202" t="0" r="-254161"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67" t="-10431" r="-2216" b="-13067"/>
            </a:stretch>
          </a:blipFill>
        </p:spPr>
      </p:sp>
      <p:sp>
        <p:nvSpPr>
          <p:cNvPr name="Freeform 3" id="3"/>
          <p:cNvSpPr/>
          <p:nvPr/>
        </p:nvSpPr>
        <p:spPr>
          <a:xfrm flipH="false" flipV="false" rot="0">
            <a:off x="5884977" y="5758618"/>
            <a:ext cx="9994348" cy="1369052"/>
          </a:xfrm>
          <a:custGeom>
            <a:avLst/>
            <a:gdLst/>
            <a:ahLst/>
            <a:cxnLst/>
            <a:rect r="r" b="b" t="t" l="l"/>
            <a:pathLst>
              <a:path h="1369052" w="9994348">
                <a:moveTo>
                  <a:pt x="0" y="0"/>
                </a:moveTo>
                <a:lnTo>
                  <a:pt x="9994348" y="0"/>
                </a:lnTo>
                <a:lnTo>
                  <a:pt x="9994348" y="1369052"/>
                </a:lnTo>
                <a:lnTo>
                  <a:pt x="0" y="1369052"/>
                </a:lnTo>
                <a:lnTo>
                  <a:pt x="0" y="0"/>
                </a:lnTo>
                <a:close/>
              </a:path>
            </a:pathLst>
          </a:custGeom>
          <a:blipFill>
            <a:blip r:embed="rId3"/>
            <a:stretch>
              <a:fillRect l="-1510" t="-94059" r="-1510" b="-125570"/>
            </a:stretch>
          </a:blipFill>
        </p:spPr>
      </p:sp>
      <p:grpSp>
        <p:nvGrpSpPr>
          <p:cNvPr name="Group 4" id="4"/>
          <p:cNvGrpSpPr>
            <a:grpSpLocks noChangeAspect="true"/>
          </p:cNvGrpSpPr>
          <p:nvPr/>
        </p:nvGrpSpPr>
        <p:grpSpPr>
          <a:xfrm rot="0">
            <a:off x="1064929" y="4922820"/>
            <a:ext cx="4335480" cy="4335480"/>
            <a:chOff x="0" y="0"/>
            <a:chExt cx="19050000" cy="19050000"/>
          </a:xfrm>
        </p:grpSpPr>
        <p:sp>
          <p:nvSpPr>
            <p:cNvPr name="Freeform 5" id="5"/>
            <p:cNvSpPr/>
            <p:nvPr/>
          </p:nvSpPr>
          <p:spPr>
            <a:xfrm flipH="false" flipV="false" rot="0">
              <a:off x="1106665" y="1106665"/>
              <a:ext cx="16836669" cy="16836669"/>
            </a:xfrm>
            <a:custGeom>
              <a:avLst/>
              <a:gdLst/>
              <a:ahLst/>
              <a:cxnLst/>
              <a:rect r="r" b="b" t="t" l="l"/>
              <a:pathLst>
                <a:path h="16836669" w="16836669">
                  <a:moveTo>
                    <a:pt x="0" y="0"/>
                  </a:moveTo>
                  <a:lnTo>
                    <a:pt x="16836669" y="0"/>
                  </a:lnTo>
                  <a:lnTo>
                    <a:pt x="16836669" y="16836669"/>
                  </a:lnTo>
                  <a:lnTo>
                    <a:pt x="0" y="16836669"/>
                  </a:lnTo>
                  <a:close/>
                </a:path>
              </a:pathLst>
            </a:custGeom>
            <a:blipFill>
              <a:blip r:embed="rId4"/>
              <a:stretch>
                <a:fillRect l="-29715" t="0" r="-29715" b="0"/>
              </a:stretch>
            </a:blipFill>
          </p:spPr>
        </p:sp>
        <p:sp>
          <p:nvSpPr>
            <p:cNvPr name="Freeform 6" id="6"/>
            <p:cNvSpPr/>
            <p:nvPr/>
          </p:nvSpPr>
          <p:spPr>
            <a:xfrm flipH="false" flipV="false" rot="0">
              <a:off x="0" y="0"/>
              <a:ext cx="19050000" cy="19050000"/>
            </a:xfrm>
            <a:custGeom>
              <a:avLst/>
              <a:gdLst/>
              <a:ahLst/>
              <a:cxnLst/>
              <a:rect r="r" b="b" t="t" l="l"/>
              <a:pathLst>
                <a:path h="19050000" w="19050000">
                  <a:moveTo>
                    <a:pt x="0" y="0"/>
                  </a:moveTo>
                  <a:lnTo>
                    <a:pt x="19050000" y="0"/>
                  </a:lnTo>
                  <a:lnTo>
                    <a:pt x="19050000" y="19050000"/>
                  </a:lnTo>
                  <a:lnTo>
                    <a:pt x="0" y="19050000"/>
                  </a:lnTo>
                  <a:close/>
                </a:path>
              </a:pathLst>
            </a:custGeom>
            <a:blipFill>
              <a:blip r:embed="rId5"/>
              <a:stretch>
                <a:fillRect l="0" t="0" r="0" b="0"/>
              </a:stretch>
            </a:blipFill>
          </p:spPr>
        </p:sp>
      </p:grpSp>
      <p:grpSp>
        <p:nvGrpSpPr>
          <p:cNvPr name="Group 7" id="7"/>
          <p:cNvGrpSpPr>
            <a:grpSpLocks noChangeAspect="true"/>
          </p:cNvGrpSpPr>
          <p:nvPr/>
        </p:nvGrpSpPr>
        <p:grpSpPr>
          <a:xfrm rot="0">
            <a:off x="13029785" y="913985"/>
            <a:ext cx="4229515" cy="4229515"/>
            <a:chOff x="0" y="0"/>
            <a:chExt cx="19050000" cy="19050000"/>
          </a:xfrm>
        </p:grpSpPr>
        <p:sp>
          <p:nvSpPr>
            <p:cNvPr name="Freeform 8" id="8"/>
            <p:cNvSpPr/>
            <p:nvPr/>
          </p:nvSpPr>
          <p:spPr>
            <a:xfrm flipH="false" flipV="false" rot="0">
              <a:off x="1106665" y="1106665"/>
              <a:ext cx="16836669" cy="16836669"/>
            </a:xfrm>
            <a:custGeom>
              <a:avLst/>
              <a:gdLst/>
              <a:ahLst/>
              <a:cxnLst/>
              <a:rect r="r" b="b" t="t" l="l"/>
              <a:pathLst>
                <a:path h="16836669" w="16836669">
                  <a:moveTo>
                    <a:pt x="0" y="0"/>
                  </a:moveTo>
                  <a:lnTo>
                    <a:pt x="16836669" y="0"/>
                  </a:lnTo>
                  <a:lnTo>
                    <a:pt x="16836669" y="16836669"/>
                  </a:lnTo>
                  <a:lnTo>
                    <a:pt x="0" y="16836669"/>
                  </a:lnTo>
                  <a:close/>
                </a:path>
              </a:pathLst>
            </a:custGeom>
            <a:blipFill>
              <a:blip r:embed="rId6"/>
              <a:stretch>
                <a:fillRect l="-3455" t="0" r="-34267" b="0"/>
              </a:stretch>
            </a:blipFill>
          </p:spPr>
        </p:sp>
        <p:sp>
          <p:nvSpPr>
            <p:cNvPr name="Freeform 9" id="9"/>
            <p:cNvSpPr/>
            <p:nvPr/>
          </p:nvSpPr>
          <p:spPr>
            <a:xfrm flipH="false" flipV="false" rot="0">
              <a:off x="0" y="0"/>
              <a:ext cx="19050000" cy="19050000"/>
            </a:xfrm>
            <a:custGeom>
              <a:avLst/>
              <a:gdLst/>
              <a:ahLst/>
              <a:cxnLst/>
              <a:rect r="r" b="b" t="t" l="l"/>
              <a:pathLst>
                <a:path h="19050000" w="19050000">
                  <a:moveTo>
                    <a:pt x="0" y="0"/>
                  </a:moveTo>
                  <a:lnTo>
                    <a:pt x="19050000" y="0"/>
                  </a:lnTo>
                  <a:lnTo>
                    <a:pt x="19050000" y="19050000"/>
                  </a:lnTo>
                  <a:lnTo>
                    <a:pt x="0" y="19050000"/>
                  </a:lnTo>
                  <a:close/>
                </a:path>
              </a:pathLst>
            </a:custGeom>
            <a:blipFill>
              <a:blip r:embed="rId5"/>
              <a:stretch>
                <a:fillRect l="0" t="0" r="0" b="0"/>
              </a:stretch>
            </a:blipFill>
          </p:spPr>
        </p:sp>
      </p:grpSp>
      <p:sp>
        <p:nvSpPr>
          <p:cNvPr name="Freeform 10" id="10"/>
          <p:cNvSpPr/>
          <p:nvPr/>
        </p:nvSpPr>
        <p:spPr>
          <a:xfrm flipH="false" flipV="false" rot="-10800000">
            <a:off x="4563786" y="1667042"/>
            <a:ext cx="7915399" cy="1418921"/>
          </a:xfrm>
          <a:custGeom>
            <a:avLst/>
            <a:gdLst/>
            <a:ahLst/>
            <a:cxnLst/>
            <a:rect r="r" b="b" t="t" l="l"/>
            <a:pathLst>
              <a:path h="1418921" w="7915399">
                <a:moveTo>
                  <a:pt x="0" y="0"/>
                </a:moveTo>
                <a:lnTo>
                  <a:pt x="7915399" y="0"/>
                </a:lnTo>
                <a:lnTo>
                  <a:pt x="7915399" y="1418921"/>
                </a:lnTo>
                <a:lnTo>
                  <a:pt x="0" y="1418921"/>
                </a:lnTo>
                <a:lnTo>
                  <a:pt x="0" y="0"/>
                </a:lnTo>
                <a:close/>
              </a:path>
            </a:pathLst>
          </a:custGeom>
          <a:blipFill>
            <a:blip r:embed="rId3"/>
            <a:stretch>
              <a:fillRect l="-1510" t="-47153" r="-1510" b="-97092"/>
            </a:stretch>
          </a:blipFill>
        </p:spPr>
      </p:sp>
      <p:sp>
        <p:nvSpPr>
          <p:cNvPr name="Freeform 11" id="11"/>
          <p:cNvSpPr/>
          <p:nvPr/>
        </p:nvSpPr>
        <p:spPr>
          <a:xfrm flipH="false" flipV="false" rot="-1051246">
            <a:off x="-2170453" y="-1717442"/>
            <a:ext cx="5104835" cy="5104835"/>
          </a:xfrm>
          <a:custGeom>
            <a:avLst/>
            <a:gdLst/>
            <a:ahLst/>
            <a:cxnLst/>
            <a:rect r="r" b="b" t="t" l="l"/>
            <a:pathLst>
              <a:path h="5104835" w="5104835">
                <a:moveTo>
                  <a:pt x="0" y="0"/>
                </a:moveTo>
                <a:lnTo>
                  <a:pt x="5104835" y="0"/>
                </a:lnTo>
                <a:lnTo>
                  <a:pt x="5104835" y="5104835"/>
                </a:lnTo>
                <a:lnTo>
                  <a:pt x="0" y="510483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2" id="12"/>
          <p:cNvSpPr/>
          <p:nvPr/>
        </p:nvSpPr>
        <p:spPr>
          <a:xfrm flipH="false" flipV="false" rot="0">
            <a:off x="14126072" y="7992814"/>
            <a:ext cx="3506507" cy="2530972"/>
          </a:xfrm>
          <a:custGeom>
            <a:avLst/>
            <a:gdLst/>
            <a:ahLst/>
            <a:cxnLst/>
            <a:rect r="r" b="b" t="t" l="l"/>
            <a:pathLst>
              <a:path h="2530972" w="3506507">
                <a:moveTo>
                  <a:pt x="0" y="0"/>
                </a:moveTo>
                <a:lnTo>
                  <a:pt x="3506507" y="0"/>
                </a:lnTo>
                <a:lnTo>
                  <a:pt x="3506507" y="2530972"/>
                </a:lnTo>
                <a:lnTo>
                  <a:pt x="0" y="2530972"/>
                </a:lnTo>
                <a:lnTo>
                  <a:pt x="0" y="0"/>
                </a:lnTo>
                <a:close/>
              </a:path>
            </a:pathLst>
          </a:custGeom>
          <a:blipFill>
            <a:blip r:embed="rId9"/>
            <a:stretch>
              <a:fillRect l="-750" t="0" r="0" b="0"/>
            </a:stretch>
          </a:blipFill>
        </p:spPr>
      </p:sp>
      <p:sp>
        <p:nvSpPr>
          <p:cNvPr name="Freeform 13" id="13"/>
          <p:cNvSpPr/>
          <p:nvPr/>
        </p:nvSpPr>
        <p:spPr>
          <a:xfrm flipH="false" flipV="false" rot="0">
            <a:off x="15144543" y="4427609"/>
            <a:ext cx="4828175" cy="6308816"/>
          </a:xfrm>
          <a:custGeom>
            <a:avLst/>
            <a:gdLst/>
            <a:ahLst/>
            <a:cxnLst/>
            <a:rect r="r" b="b" t="t" l="l"/>
            <a:pathLst>
              <a:path h="6308816" w="4828175">
                <a:moveTo>
                  <a:pt x="0" y="0"/>
                </a:moveTo>
                <a:lnTo>
                  <a:pt x="4828175" y="0"/>
                </a:lnTo>
                <a:lnTo>
                  <a:pt x="4828175" y="6308816"/>
                </a:lnTo>
                <a:lnTo>
                  <a:pt x="0" y="6308816"/>
                </a:lnTo>
                <a:lnTo>
                  <a:pt x="0" y="0"/>
                </a:lnTo>
                <a:close/>
              </a:path>
            </a:pathLst>
          </a:custGeom>
          <a:blipFill>
            <a:blip r:embed="rId10"/>
            <a:stretch>
              <a:fillRect l="0" t="0" r="0" b="0"/>
            </a:stretch>
          </a:blipFill>
        </p:spPr>
      </p:sp>
      <p:sp>
        <p:nvSpPr>
          <p:cNvPr name="Freeform 14" id="14"/>
          <p:cNvSpPr/>
          <p:nvPr/>
        </p:nvSpPr>
        <p:spPr>
          <a:xfrm flipH="false" flipV="false" rot="0">
            <a:off x="9895596" y="4318981"/>
            <a:ext cx="2738682" cy="2046015"/>
          </a:xfrm>
          <a:custGeom>
            <a:avLst/>
            <a:gdLst/>
            <a:ahLst/>
            <a:cxnLst/>
            <a:rect r="r" b="b" t="t" l="l"/>
            <a:pathLst>
              <a:path h="2046015" w="2738682">
                <a:moveTo>
                  <a:pt x="0" y="0"/>
                </a:moveTo>
                <a:lnTo>
                  <a:pt x="2738682" y="0"/>
                </a:lnTo>
                <a:lnTo>
                  <a:pt x="2738682" y="2046015"/>
                </a:lnTo>
                <a:lnTo>
                  <a:pt x="0" y="2046015"/>
                </a:lnTo>
                <a:lnTo>
                  <a:pt x="0" y="0"/>
                </a:lnTo>
                <a:close/>
              </a:path>
            </a:pathLst>
          </a:custGeom>
          <a:blipFill>
            <a:blip r:embed="rId11"/>
            <a:stretch>
              <a:fillRect l="-712659" t="0" r="-307960" b="0"/>
            </a:stretch>
          </a:blipFill>
        </p:spPr>
      </p:sp>
      <p:sp>
        <p:nvSpPr>
          <p:cNvPr name="TextBox 15" id="15"/>
          <p:cNvSpPr txBox="true"/>
          <p:nvPr/>
        </p:nvSpPr>
        <p:spPr>
          <a:xfrm rot="0">
            <a:off x="2176657" y="1457492"/>
            <a:ext cx="10054297" cy="1466776"/>
          </a:xfrm>
          <a:prstGeom prst="rect">
            <a:avLst/>
          </a:prstGeom>
        </p:spPr>
        <p:txBody>
          <a:bodyPr anchor="t" rtlCol="false" tIns="0" lIns="0" bIns="0" rIns="0">
            <a:spAutoFit/>
          </a:bodyPr>
          <a:lstStyle/>
          <a:p>
            <a:pPr algn="r">
              <a:lnSpc>
                <a:spcPts val="9912"/>
              </a:lnSpc>
            </a:pPr>
            <a:r>
              <a:rPr lang="en-US" sz="8260" spc="-454">
                <a:solidFill>
                  <a:srgbClr val="000000"/>
                </a:solidFill>
                <a:latin typeface="Gaegu Bold"/>
              </a:rPr>
              <a:t>Webber-Adventure</a:t>
            </a:r>
          </a:p>
        </p:txBody>
      </p:sp>
      <p:sp>
        <p:nvSpPr>
          <p:cNvPr name="TextBox 16" id="16"/>
          <p:cNvSpPr txBox="true"/>
          <p:nvPr/>
        </p:nvSpPr>
        <p:spPr>
          <a:xfrm rot="0">
            <a:off x="6255855" y="5530018"/>
            <a:ext cx="9757735" cy="1714463"/>
          </a:xfrm>
          <a:prstGeom prst="rect">
            <a:avLst/>
          </a:prstGeom>
        </p:spPr>
        <p:txBody>
          <a:bodyPr anchor="t" rtlCol="false" tIns="0" lIns="0" bIns="0" rIns="0">
            <a:spAutoFit/>
          </a:bodyPr>
          <a:lstStyle/>
          <a:p>
            <a:pPr>
              <a:lnSpc>
                <a:spcPts val="11716"/>
              </a:lnSpc>
            </a:pPr>
            <a:r>
              <a:rPr lang="en-US" sz="9763" spc="-536">
                <a:solidFill>
                  <a:srgbClr val="000000"/>
                </a:solidFill>
                <a:latin typeface="Gaegu Bold"/>
              </a:rPr>
              <a:t>Wilson - Maze</a:t>
            </a:r>
          </a:p>
        </p:txBody>
      </p:sp>
      <p:sp>
        <p:nvSpPr>
          <p:cNvPr name="TextBox 17" id="17"/>
          <p:cNvSpPr txBox="true"/>
          <p:nvPr/>
        </p:nvSpPr>
        <p:spPr>
          <a:xfrm rot="0">
            <a:off x="3177591" y="3208771"/>
            <a:ext cx="9836845" cy="1590563"/>
          </a:xfrm>
          <a:prstGeom prst="rect">
            <a:avLst/>
          </a:prstGeom>
        </p:spPr>
        <p:txBody>
          <a:bodyPr anchor="t" rtlCol="false" tIns="0" lIns="0" bIns="0" rIns="0">
            <a:spAutoFit/>
          </a:bodyPr>
          <a:lstStyle/>
          <a:p>
            <a:pPr>
              <a:lnSpc>
                <a:spcPts val="4200"/>
              </a:lnSpc>
            </a:pPr>
            <a:r>
              <a:rPr lang="en-US" sz="3000">
                <a:solidFill>
                  <a:srgbClr val="000000"/>
                </a:solidFill>
                <a:latin typeface="Baloo Bhaijaan"/>
              </a:rPr>
              <a:t>        Webber là một người hướng ngoại, thích khám phá thế giới. Thế giới của Webber là một thế giới rộng lớn, vô tận nhưng nhiều quái vật nguy hiểm.</a:t>
            </a:r>
          </a:p>
        </p:txBody>
      </p:sp>
      <p:sp>
        <p:nvSpPr>
          <p:cNvPr name="TextBox 18" id="18"/>
          <p:cNvSpPr txBox="true"/>
          <p:nvPr/>
        </p:nvSpPr>
        <p:spPr>
          <a:xfrm rot="0">
            <a:off x="5713005" y="7263356"/>
            <a:ext cx="9836845" cy="1590563"/>
          </a:xfrm>
          <a:prstGeom prst="rect">
            <a:avLst/>
          </a:prstGeom>
        </p:spPr>
        <p:txBody>
          <a:bodyPr anchor="t" rtlCol="false" tIns="0" lIns="0" bIns="0" rIns="0">
            <a:spAutoFit/>
          </a:bodyPr>
          <a:lstStyle/>
          <a:p>
            <a:pPr>
              <a:lnSpc>
                <a:spcPts val="4200"/>
              </a:lnSpc>
            </a:pPr>
            <a:r>
              <a:rPr lang="en-US" sz="3000">
                <a:solidFill>
                  <a:srgbClr val="000000"/>
                </a:solidFill>
                <a:latin typeface="Baloo Bhaijaan"/>
              </a:rPr>
              <a:t>        Wilson là một người hướng nội, khép kín. Do đó thế giới của Wilson là một mê cung với các bức tường đá và chỉ có một lối thoát duy nhất.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67" t="-10431" r="-2216" b="-13067"/>
            </a:stretch>
          </a:blipFill>
        </p:spPr>
      </p:sp>
      <p:sp>
        <p:nvSpPr>
          <p:cNvPr name="Freeform 3" id="3"/>
          <p:cNvSpPr/>
          <p:nvPr/>
        </p:nvSpPr>
        <p:spPr>
          <a:xfrm flipH="false" flipV="false" rot="-1051246">
            <a:off x="1067293" y="7734583"/>
            <a:ext cx="5104835" cy="5104835"/>
          </a:xfrm>
          <a:custGeom>
            <a:avLst/>
            <a:gdLst/>
            <a:ahLst/>
            <a:cxnLst/>
            <a:rect r="r" b="b" t="t" l="l"/>
            <a:pathLst>
              <a:path h="5104835" w="5104835">
                <a:moveTo>
                  <a:pt x="0" y="0"/>
                </a:moveTo>
                <a:lnTo>
                  <a:pt x="5104835" y="0"/>
                </a:lnTo>
                <a:lnTo>
                  <a:pt x="5104835" y="5104834"/>
                </a:lnTo>
                <a:lnTo>
                  <a:pt x="0" y="510483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a:grpSpLocks noChangeAspect="true"/>
          </p:cNvGrpSpPr>
          <p:nvPr/>
        </p:nvGrpSpPr>
        <p:grpSpPr>
          <a:xfrm rot="0">
            <a:off x="1517078" y="1541862"/>
            <a:ext cx="7203277" cy="7203277"/>
            <a:chOff x="0" y="0"/>
            <a:chExt cx="19050000" cy="19050000"/>
          </a:xfrm>
        </p:grpSpPr>
        <p:sp>
          <p:nvSpPr>
            <p:cNvPr name="Freeform 5" id="5"/>
            <p:cNvSpPr/>
            <p:nvPr/>
          </p:nvSpPr>
          <p:spPr>
            <a:xfrm flipH="false" flipV="false" rot="0">
              <a:off x="1106665" y="1106665"/>
              <a:ext cx="16836669" cy="16836669"/>
            </a:xfrm>
            <a:custGeom>
              <a:avLst/>
              <a:gdLst/>
              <a:ahLst/>
              <a:cxnLst/>
              <a:rect r="r" b="b" t="t" l="l"/>
              <a:pathLst>
                <a:path h="16836669" w="16836669">
                  <a:moveTo>
                    <a:pt x="0" y="0"/>
                  </a:moveTo>
                  <a:lnTo>
                    <a:pt x="16836669" y="0"/>
                  </a:lnTo>
                  <a:lnTo>
                    <a:pt x="16836669" y="16836669"/>
                  </a:lnTo>
                  <a:lnTo>
                    <a:pt x="0" y="16836669"/>
                  </a:lnTo>
                  <a:close/>
                </a:path>
              </a:pathLst>
            </a:custGeom>
            <a:blipFill>
              <a:blip r:embed="rId5"/>
              <a:stretch>
                <a:fillRect l="0" t="0" r="-31007" b="0"/>
              </a:stretch>
            </a:blipFill>
          </p:spPr>
        </p:sp>
        <p:sp>
          <p:nvSpPr>
            <p:cNvPr name="Freeform 6" id="6"/>
            <p:cNvSpPr/>
            <p:nvPr/>
          </p:nvSpPr>
          <p:spPr>
            <a:xfrm flipH="false" flipV="false" rot="0">
              <a:off x="0" y="0"/>
              <a:ext cx="19050000" cy="19050000"/>
            </a:xfrm>
            <a:custGeom>
              <a:avLst/>
              <a:gdLst/>
              <a:ahLst/>
              <a:cxnLst/>
              <a:rect r="r" b="b" t="t" l="l"/>
              <a:pathLst>
                <a:path h="19050000" w="19050000">
                  <a:moveTo>
                    <a:pt x="0" y="0"/>
                  </a:moveTo>
                  <a:lnTo>
                    <a:pt x="19050000" y="0"/>
                  </a:lnTo>
                  <a:lnTo>
                    <a:pt x="19050000" y="19050000"/>
                  </a:lnTo>
                  <a:lnTo>
                    <a:pt x="0" y="19050000"/>
                  </a:lnTo>
                  <a:close/>
                </a:path>
              </a:pathLst>
            </a:custGeom>
            <a:blipFill>
              <a:blip r:embed="rId6"/>
              <a:stretch>
                <a:fillRect l="0" t="0" r="0" b="0"/>
              </a:stretch>
            </a:blipFill>
          </p:spPr>
        </p:sp>
      </p:grpSp>
      <p:sp>
        <p:nvSpPr>
          <p:cNvPr name="Freeform 7" id="7"/>
          <p:cNvSpPr/>
          <p:nvPr/>
        </p:nvSpPr>
        <p:spPr>
          <a:xfrm flipH="false" flipV="false" rot="0">
            <a:off x="9095074" y="1236403"/>
            <a:ext cx="7243717" cy="1665356"/>
          </a:xfrm>
          <a:custGeom>
            <a:avLst/>
            <a:gdLst/>
            <a:ahLst/>
            <a:cxnLst/>
            <a:rect r="r" b="b" t="t" l="l"/>
            <a:pathLst>
              <a:path h="1665356" w="7243717">
                <a:moveTo>
                  <a:pt x="0" y="0"/>
                </a:moveTo>
                <a:lnTo>
                  <a:pt x="7243717" y="0"/>
                </a:lnTo>
                <a:lnTo>
                  <a:pt x="7243717" y="1665355"/>
                </a:lnTo>
                <a:lnTo>
                  <a:pt x="0" y="1665355"/>
                </a:lnTo>
                <a:lnTo>
                  <a:pt x="0" y="0"/>
                </a:lnTo>
                <a:close/>
              </a:path>
            </a:pathLst>
          </a:custGeom>
          <a:blipFill>
            <a:blip r:embed="rId7"/>
            <a:stretch>
              <a:fillRect l="-768" t="-75476" r="-768" b="-12224"/>
            </a:stretch>
          </a:blipFill>
        </p:spPr>
      </p:sp>
      <p:sp>
        <p:nvSpPr>
          <p:cNvPr name="TextBox 8" id="8"/>
          <p:cNvSpPr txBox="true"/>
          <p:nvPr/>
        </p:nvSpPr>
        <p:spPr>
          <a:xfrm rot="0">
            <a:off x="9804345" y="1383280"/>
            <a:ext cx="7105282" cy="1444621"/>
          </a:xfrm>
          <a:prstGeom prst="rect">
            <a:avLst/>
          </a:prstGeom>
        </p:spPr>
        <p:txBody>
          <a:bodyPr anchor="t" rtlCol="false" tIns="0" lIns="0" bIns="0" rIns="0">
            <a:spAutoFit/>
          </a:bodyPr>
          <a:lstStyle/>
          <a:p>
            <a:pPr>
              <a:lnSpc>
                <a:spcPts val="9024"/>
              </a:lnSpc>
            </a:pPr>
            <a:r>
              <a:rPr lang="en-US" sz="9499" spc="-636">
                <a:solidFill>
                  <a:srgbClr val="000000"/>
                </a:solidFill>
                <a:latin typeface="Gaegu Bold"/>
              </a:rPr>
              <a:t>Key-mapping</a:t>
            </a:r>
          </a:p>
        </p:txBody>
      </p:sp>
      <p:grpSp>
        <p:nvGrpSpPr>
          <p:cNvPr name="Group 9" id="9"/>
          <p:cNvGrpSpPr/>
          <p:nvPr/>
        </p:nvGrpSpPr>
        <p:grpSpPr>
          <a:xfrm rot="0">
            <a:off x="6615389" y="4780648"/>
            <a:ext cx="2848211" cy="4607875"/>
            <a:chOff x="0" y="0"/>
            <a:chExt cx="3797615" cy="6143833"/>
          </a:xfrm>
        </p:grpSpPr>
        <p:sp>
          <p:nvSpPr>
            <p:cNvPr name="Freeform 10" id="10"/>
            <p:cNvSpPr/>
            <p:nvPr/>
          </p:nvSpPr>
          <p:spPr>
            <a:xfrm flipH="false" flipV="false" rot="0">
              <a:off x="411290" y="0"/>
              <a:ext cx="3386325" cy="6143833"/>
            </a:xfrm>
            <a:custGeom>
              <a:avLst/>
              <a:gdLst/>
              <a:ahLst/>
              <a:cxnLst/>
              <a:rect r="r" b="b" t="t" l="l"/>
              <a:pathLst>
                <a:path h="6143833" w="3386325">
                  <a:moveTo>
                    <a:pt x="0" y="0"/>
                  </a:moveTo>
                  <a:lnTo>
                    <a:pt x="3386325" y="0"/>
                  </a:lnTo>
                  <a:lnTo>
                    <a:pt x="3386325" y="6143833"/>
                  </a:lnTo>
                  <a:lnTo>
                    <a:pt x="0" y="6143833"/>
                  </a:lnTo>
                  <a:lnTo>
                    <a:pt x="0" y="0"/>
                  </a:lnTo>
                  <a:close/>
                </a:path>
              </a:pathLst>
            </a:custGeom>
            <a:blipFill>
              <a:blip r:embed="rId8"/>
              <a:stretch>
                <a:fillRect l="-21347" t="0" r="-259657" b="0"/>
              </a:stretch>
            </a:blipFill>
          </p:spPr>
        </p:sp>
        <p:sp>
          <p:nvSpPr>
            <p:cNvPr name="Freeform 11" id="11"/>
            <p:cNvSpPr/>
            <p:nvPr/>
          </p:nvSpPr>
          <p:spPr>
            <a:xfrm flipH="false" flipV="false" rot="0">
              <a:off x="630234" y="4542591"/>
              <a:ext cx="1184685" cy="1184685"/>
            </a:xfrm>
            <a:custGeom>
              <a:avLst/>
              <a:gdLst/>
              <a:ahLst/>
              <a:cxnLst/>
              <a:rect r="r" b="b" t="t" l="l"/>
              <a:pathLst>
                <a:path h="1184685" w="1184685">
                  <a:moveTo>
                    <a:pt x="0" y="0"/>
                  </a:moveTo>
                  <a:lnTo>
                    <a:pt x="1184685" y="0"/>
                  </a:lnTo>
                  <a:lnTo>
                    <a:pt x="1184685" y="1184686"/>
                  </a:lnTo>
                  <a:lnTo>
                    <a:pt x="0" y="1184686"/>
                  </a:lnTo>
                  <a:lnTo>
                    <a:pt x="0" y="0"/>
                  </a:lnTo>
                  <a:close/>
                </a:path>
              </a:pathLst>
            </a:custGeom>
            <a:blipFill>
              <a:blip r:embed="rId9"/>
              <a:stretch>
                <a:fillRect l="0" t="0" r="0" b="0"/>
              </a:stretch>
            </a:blipFill>
          </p:spPr>
        </p:sp>
        <p:sp>
          <p:nvSpPr>
            <p:cNvPr name="Freeform 12" id="12"/>
            <p:cNvSpPr/>
            <p:nvPr/>
          </p:nvSpPr>
          <p:spPr>
            <a:xfrm flipH="false" flipV="false" rot="0">
              <a:off x="0" y="3588550"/>
              <a:ext cx="1107990" cy="2079328"/>
            </a:xfrm>
            <a:custGeom>
              <a:avLst/>
              <a:gdLst/>
              <a:ahLst/>
              <a:cxnLst/>
              <a:rect r="r" b="b" t="t" l="l"/>
              <a:pathLst>
                <a:path h="2079328" w="1107990">
                  <a:moveTo>
                    <a:pt x="0" y="0"/>
                  </a:moveTo>
                  <a:lnTo>
                    <a:pt x="1107990" y="0"/>
                  </a:lnTo>
                  <a:lnTo>
                    <a:pt x="1107990" y="2079329"/>
                  </a:lnTo>
                  <a:lnTo>
                    <a:pt x="0" y="2079329"/>
                  </a:lnTo>
                  <a:lnTo>
                    <a:pt x="0" y="0"/>
                  </a:lnTo>
                  <a:close/>
                </a:path>
              </a:pathLst>
            </a:custGeom>
            <a:blipFill>
              <a:blip r:embed="rId10"/>
              <a:stretch>
                <a:fillRect l="0" t="0" r="0" b="0"/>
              </a:stretch>
            </a:blipFill>
          </p:spPr>
        </p:sp>
      </p:grpSp>
      <p:sp>
        <p:nvSpPr>
          <p:cNvPr name="Freeform 13" id="13"/>
          <p:cNvSpPr/>
          <p:nvPr/>
        </p:nvSpPr>
        <p:spPr>
          <a:xfrm flipH="false" flipV="false" rot="0">
            <a:off x="9178754" y="2993000"/>
            <a:ext cx="785589" cy="785589"/>
          </a:xfrm>
          <a:custGeom>
            <a:avLst/>
            <a:gdLst/>
            <a:ahLst/>
            <a:cxnLst/>
            <a:rect r="r" b="b" t="t" l="l"/>
            <a:pathLst>
              <a:path h="785589" w="785589">
                <a:moveTo>
                  <a:pt x="0" y="0"/>
                </a:moveTo>
                <a:lnTo>
                  <a:pt x="785588" y="0"/>
                </a:lnTo>
                <a:lnTo>
                  <a:pt x="785588" y="785589"/>
                </a:lnTo>
                <a:lnTo>
                  <a:pt x="0" y="785589"/>
                </a:lnTo>
                <a:lnTo>
                  <a:pt x="0" y="0"/>
                </a:lnTo>
                <a:close/>
              </a:path>
            </a:pathLst>
          </a:custGeom>
          <a:blipFill>
            <a:blip r:embed="rId11"/>
            <a:stretch>
              <a:fillRect l="0" t="0" r="0" b="0"/>
            </a:stretch>
          </a:blipFill>
        </p:spPr>
      </p:sp>
      <p:sp>
        <p:nvSpPr>
          <p:cNvPr name="Freeform 14" id="14"/>
          <p:cNvSpPr/>
          <p:nvPr/>
        </p:nvSpPr>
        <p:spPr>
          <a:xfrm flipH="false" flipV="false" rot="0">
            <a:off x="10074370" y="2993000"/>
            <a:ext cx="785589" cy="785589"/>
          </a:xfrm>
          <a:custGeom>
            <a:avLst/>
            <a:gdLst/>
            <a:ahLst/>
            <a:cxnLst/>
            <a:rect r="r" b="b" t="t" l="l"/>
            <a:pathLst>
              <a:path h="785589" w="785589">
                <a:moveTo>
                  <a:pt x="0" y="0"/>
                </a:moveTo>
                <a:lnTo>
                  <a:pt x="785589" y="0"/>
                </a:lnTo>
                <a:lnTo>
                  <a:pt x="785589" y="785589"/>
                </a:lnTo>
                <a:lnTo>
                  <a:pt x="0" y="785589"/>
                </a:lnTo>
                <a:lnTo>
                  <a:pt x="0" y="0"/>
                </a:lnTo>
                <a:close/>
              </a:path>
            </a:pathLst>
          </a:custGeom>
          <a:blipFill>
            <a:blip r:embed="rId12"/>
            <a:stretch>
              <a:fillRect l="0" t="0" r="0" b="0"/>
            </a:stretch>
          </a:blipFill>
        </p:spPr>
      </p:sp>
      <p:sp>
        <p:nvSpPr>
          <p:cNvPr name="Freeform 15" id="15"/>
          <p:cNvSpPr/>
          <p:nvPr/>
        </p:nvSpPr>
        <p:spPr>
          <a:xfrm flipH="false" flipV="false" rot="0">
            <a:off x="10974259" y="2993000"/>
            <a:ext cx="785589" cy="785589"/>
          </a:xfrm>
          <a:custGeom>
            <a:avLst/>
            <a:gdLst/>
            <a:ahLst/>
            <a:cxnLst/>
            <a:rect r="r" b="b" t="t" l="l"/>
            <a:pathLst>
              <a:path h="785589" w="785589">
                <a:moveTo>
                  <a:pt x="0" y="0"/>
                </a:moveTo>
                <a:lnTo>
                  <a:pt x="785589" y="0"/>
                </a:lnTo>
                <a:lnTo>
                  <a:pt x="785589" y="785589"/>
                </a:lnTo>
                <a:lnTo>
                  <a:pt x="0" y="785589"/>
                </a:lnTo>
                <a:lnTo>
                  <a:pt x="0" y="0"/>
                </a:lnTo>
                <a:close/>
              </a:path>
            </a:pathLst>
          </a:custGeom>
          <a:blipFill>
            <a:blip r:embed="rId13"/>
            <a:stretch>
              <a:fillRect l="0" t="0" r="0" b="0"/>
            </a:stretch>
          </a:blipFill>
        </p:spPr>
      </p:sp>
      <p:sp>
        <p:nvSpPr>
          <p:cNvPr name="Freeform 16" id="16"/>
          <p:cNvSpPr/>
          <p:nvPr/>
        </p:nvSpPr>
        <p:spPr>
          <a:xfrm flipH="false" flipV="false" rot="0">
            <a:off x="11874148" y="2993000"/>
            <a:ext cx="785589" cy="785589"/>
          </a:xfrm>
          <a:custGeom>
            <a:avLst/>
            <a:gdLst/>
            <a:ahLst/>
            <a:cxnLst/>
            <a:rect r="r" b="b" t="t" l="l"/>
            <a:pathLst>
              <a:path h="785589" w="785589">
                <a:moveTo>
                  <a:pt x="0" y="0"/>
                </a:moveTo>
                <a:lnTo>
                  <a:pt x="785589" y="0"/>
                </a:lnTo>
                <a:lnTo>
                  <a:pt x="785589" y="785589"/>
                </a:lnTo>
                <a:lnTo>
                  <a:pt x="0" y="785589"/>
                </a:lnTo>
                <a:lnTo>
                  <a:pt x="0" y="0"/>
                </a:lnTo>
                <a:close/>
              </a:path>
            </a:pathLst>
          </a:custGeom>
          <a:blipFill>
            <a:blip r:embed="rId14"/>
            <a:stretch>
              <a:fillRect l="0" t="0" r="0" b="0"/>
            </a:stretch>
          </a:blipFill>
        </p:spPr>
      </p:sp>
      <p:sp>
        <p:nvSpPr>
          <p:cNvPr name="Freeform 17" id="17"/>
          <p:cNvSpPr/>
          <p:nvPr/>
        </p:nvSpPr>
        <p:spPr>
          <a:xfrm flipH="false" flipV="false" rot="0">
            <a:off x="9178754" y="3746637"/>
            <a:ext cx="1037654" cy="1037654"/>
          </a:xfrm>
          <a:custGeom>
            <a:avLst/>
            <a:gdLst/>
            <a:ahLst/>
            <a:cxnLst/>
            <a:rect r="r" b="b" t="t" l="l"/>
            <a:pathLst>
              <a:path h="1037654" w="1037654">
                <a:moveTo>
                  <a:pt x="0" y="0"/>
                </a:moveTo>
                <a:lnTo>
                  <a:pt x="1037654" y="0"/>
                </a:lnTo>
                <a:lnTo>
                  <a:pt x="1037654" y="1037654"/>
                </a:lnTo>
                <a:lnTo>
                  <a:pt x="0" y="1037654"/>
                </a:lnTo>
                <a:lnTo>
                  <a:pt x="0" y="0"/>
                </a:lnTo>
                <a:close/>
              </a:path>
            </a:pathLst>
          </a:custGeom>
          <a:blipFill>
            <a:blip r:embed="rId15"/>
            <a:stretch>
              <a:fillRect l="0" t="0" r="0" b="0"/>
            </a:stretch>
          </a:blipFill>
        </p:spPr>
      </p:sp>
      <p:sp>
        <p:nvSpPr>
          <p:cNvPr name="Freeform 18" id="18"/>
          <p:cNvSpPr/>
          <p:nvPr/>
        </p:nvSpPr>
        <p:spPr>
          <a:xfrm flipH="false" flipV="false" rot="0">
            <a:off x="10074370" y="4809254"/>
            <a:ext cx="785589" cy="785589"/>
          </a:xfrm>
          <a:custGeom>
            <a:avLst/>
            <a:gdLst/>
            <a:ahLst/>
            <a:cxnLst/>
            <a:rect r="r" b="b" t="t" l="l"/>
            <a:pathLst>
              <a:path h="785589" w="785589">
                <a:moveTo>
                  <a:pt x="0" y="0"/>
                </a:moveTo>
                <a:lnTo>
                  <a:pt x="785589" y="0"/>
                </a:lnTo>
                <a:lnTo>
                  <a:pt x="785589" y="785589"/>
                </a:lnTo>
                <a:lnTo>
                  <a:pt x="0" y="785589"/>
                </a:lnTo>
                <a:lnTo>
                  <a:pt x="0" y="0"/>
                </a:lnTo>
                <a:close/>
              </a:path>
            </a:pathLst>
          </a:custGeom>
          <a:blipFill>
            <a:blip r:embed="rId16"/>
            <a:stretch>
              <a:fillRect l="0" t="0" r="0" b="0"/>
            </a:stretch>
          </a:blipFill>
        </p:spPr>
      </p:sp>
      <p:sp>
        <p:nvSpPr>
          <p:cNvPr name="Freeform 19" id="19"/>
          <p:cNvSpPr/>
          <p:nvPr/>
        </p:nvSpPr>
        <p:spPr>
          <a:xfrm flipH="true" flipV="false" rot="0">
            <a:off x="9178754" y="4809254"/>
            <a:ext cx="785589" cy="785589"/>
          </a:xfrm>
          <a:custGeom>
            <a:avLst/>
            <a:gdLst/>
            <a:ahLst/>
            <a:cxnLst/>
            <a:rect r="r" b="b" t="t" l="l"/>
            <a:pathLst>
              <a:path h="785589" w="785589">
                <a:moveTo>
                  <a:pt x="785588" y="0"/>
                </a:moveTo>
                <a:lnTo>
                  <a:pt x="0" y="0"/>
                </a:lnTo>
                <a:lnTo>
                  <a:pt x="0" y="785589"/>
                </a:lnTo>
                <a:lnTo>
                  <a:pt x="785588" y="785589"/>
                </a:lnTo>
                <a:lnTo>
                  <a:pt x="785588" y="0"/>
                </a:lnTo>
                <a:close/>
              </a:path>
            </a:pathLst>
          </a:custGeom>
          <a:blipFill>
            <a:blip r:embed="rId16"/>
            <a:stretch>
              <a:fillRect l="0" t="0" r="0" b="0"/>
            </a:stretch>
          </a:blipFill>
        </p:spPr>
      </p:sp>
      <p:sp>
        <p:nvSpPr>
          <p:cNvPr name="Freeform 20" id="20"/>
          <p:cNvSpPr/>
          <p:nvPr/>
        </p:nvSpPr>
        <p:spPr>
          <a:xfrm flipH="false" flipV="false" rot="0">
            <a:off x="9204366" y="5690093"/>
            <a:ext cx="759976" cy="759976"/>
          </a:xfrm>
          <a:custGeom>
            <a:avLst/>
            <a:gdLst/>
            <a:ahLst/>
            <a:cxnLst/>
            <a:rect r="r" b="b" t="t" l="l"/>
            <a:pathLst>
              <a:path h="759976" w="759976">
                <a:moveTo>
                  <a:pt x="0" y="0"/>
                </a:moveTo>
                <a:lnTo>
                  <a:pt x="759976" y="0"/>
                </a:lnTo>
                <a:lnTo>
                  <a:pt x="759976" y="759976"/>
                </a:lnTo>
                <a:lnTo>
                  <a:pt x="0" y="759976"/>
                </a:lnTo>
                <a:lnTo>
                  <a:pt x="0" y="0"/>
                </a:lnTo>
                <a:close/>
              </a:path>
            </a:pathLst>
          </a:custGeom>
          <a:blipFill>
            <a:blip r:embed="rId17"/>
            <a:stretch>
              <a:fillRect l="0" t="0" r="0" b="0"/>
            </a:stretch>
          </a:blipFill>
        </p:spPr>
      </p:sp>
      <p:sp>
        <p:nvSpPr>
          <p:cNvPr name="Freeform 21" id="21"/>
          <p:cNvSpPr/>
          <p:nvPr/>
        </p:nvSpPr>
        <p:spPr>
          <a:xfrm flipH="false" flipV="false" rot="0">
            <a:off x="9204366" y="6312042"/>
            <a:ext cx="1144310" cy="1144310"/>
          </a:xfrm>
          <a:custGeom>
            <a:avLst/>
            <a:gdLst/>
            <a:ahLst/>
            <a:cxnLst/>
            <a:rect r="r" b="b" t="t" l="l"/>
            <a:pathLst>
              <a:path h="1144310" w="1144310">
                <a:moveTo>
                  <a:pt x="0" y="0"/>
                </a:moveTo>
                <a:lnTo>
                  <a:pt x="1144310" y="0"/>
                </a:lnTo>
                <a:lnTo>
                  <a:pt x="1144310" y="1144310"/>
                </a:lnTo>
                <a:lnTo>
                  <a:pt x="0" y="1144310"/>
                </a:lnTo>
                <a:lnTo>
                  <a:pt x="0" y="0"/>
                </a:lnTo>
                <a:close/>
              </a:path>
            </a:pathLst>
          </a:custGeom>
          <a:blipFill>
            <a:blip r:embed="rId18"/>
            <a:stretch>
              <a:fillRect l="0" t="0" r="0" b="0"/>
            </a:stretch>
          </a:blipFill>
        </p:spPr>
      </p:sp>
      <p:sp>
        <p:nvSpPr>
          <p:cNvPr name="Freeform 22" id="22"/>
          <p:cNvSpPr/>
          <p:nvPr/>
        </p:nvSpPr>
        <p:spPr>
          <a:xfrm flipH="false" flipV="false" rot="0">
            <a:off x="9033267" y="7226115"/>
            <a:ext cx="1328627" cy="1328627"/>
          </a:xfrm>
          <a:custGeom>
            <a:avLst/>
            <a:gdLst/>
            <a:ahLst/>
            <a:cxnLst/>
            <a:rect r="r" b="b" t="t" l="l"/>
            <a:pathLst>
              <a:path h="1328627" w="1328627">
                <a:moveTo>
                  <a:pt x="0" y="0"/>
                </a:moveTo>
                <a:lnTo>
                  <a:pt x="1328627" y="0"/>
                </a:lnTo>
                <a:lnTo>
                  <a:pt x="1328627" y="1328627"/>
                </a:lnTo>
                <a:lnTo>
                  <a:pt x="0" y="1328627"/>
                </a:lnTo>
                <a:lnTo>
                  <a:pt x="0" y="0"/>
                </a:lnTo>
                <a:close/>
              </a:path>
            </a:pathLst>
          </a:custGeom>
          <a:blipFill>
            <a:blip r:embed="rId19"/>
            <a:stretch>
              <a:fillRect l="0" t="0" r="0" b="0"/>
            </a:stretch>
          </a:blipFill>
        </p:spPr>
      </p:sp>
      <p:sp>
        <p:nvSpPr>
          <p:cNvPr name="Freeform 23" id="23"/>
          <p:cNvSpPr/>
          <p:nvPr/>
        </p:nvSpPr>
        <p:spPr>
          <a:xfrm flipH="false" flipV="false" rot="0">
            <a:off x="9304492" y="8618644"/>
            <a:ext cx="769878" cy="769878"/>
          </a:xfrm>
          <a:custGeom>
            <a:avLst/>
            <a:gdLst/>
            <a:ahLst/>
            <a:cxnLst/>
            <a:rect r="r" b="b" t="t" l="l"/>
            <a:pathLst>
              <a:path h="769878" w="769878">
                <a:moveTo>
                  <a:pt x="0" y="0"/>
                </a:moveTo>
                <a:lnTo>
                  <a:pt x="769878" y="0"/>
                </a:lnTo>
                <a:lnTo>
                  <a:pt x="769878" y="769879"/>
                </a:lnTo>
                <a:lnTo>
                  <a:pt x="0" y="769879"/>
                </a:lnTo>
                <a:lnTo>
                  <a:pt x="0" y="0"/>
                </a:lnTo>
                <a:close/>
              </a:path>
            </a:pathLst>
          </a:custGeom>
          <a:blipFill>
            <a:blip r:embed="rId20"/>
            <a:stretch>
              <a:fillRect l="0" t="0" r="0" b="0"/>
            </a:stretch>
          </a:blipFill>
        </p:spPr>
      </p:sp>
      <p:sp>
        <p:nvSpPr>
          <p:cNvPr name="TextBox 24" id="24"/>
          <p:cNvSpPr txBox="true"/>
          <p:nvPr/>
        </p:nvSpPr>
        <p:spPr>
          <a:xfrm rot="0">
            <a:off x="14053946" y="3873839"/>
            <a:ext cx="4155076" cy="563843"/>
          </a:xfrm>
          <a:prstGeom prst="rect">
            <a:avLst/>
          </a:prstGeom>
        </p:spPr>
        <p:txBody>
          <a:bodyPr anchor="t" rtlCol="false" tIns="0" lIns="0" bIns="0" rIns="0">
            <a:spAutoFit/>
          </a:bodyPr>
          <a:lstStyle/>
          <a:p>
            <a:pPr marL="712470" indent="-356235" lvl="1">
              <a:lnSpc>
                <a:spcPts val="4620"/>
              </a:lnSpc>
              <a:buFont typeface="Arial"/>
              <a:buChar char="•"/>
            </a:pPr>
            <a:r>
              <a:rPr lang="en-US" sz="3300">
                <a:solidFill>
                  <a:srgbClr val="000000"/>
                </a:solidFill>
                <a:latin typeface="Baloo Bhaijaan"/>
              </a:rPr>
              <a:t>Di chuyển nhanh</a:t>
            </a:r>
          </a:p>
        </p:txBody>
      </p:sp>
      <p:sp>
        <p:nvSpPr>
          <p:cNvPr name="TextBox 25" id="25"/>
          <p:cNvSpPr txBox="true"/>
          <p:nvPr/>
        </p:nvSpPr>
        <p:spPr>
          <a:xfrm rot="0">
            <a:off x="14118879" y="4816019"/>
            <a:ext cx="3222918" cy="563843"/>
          </a:xfrm>
          <a:prstGeom prst="rect">
            <a:avLst/>
          </a:prstGeom>
        </p:spPr>
        <p:txBody>
          <a:bodyPr anchor="t" rtlCol="false" tIns="0" lIns="0" bIns="0" rIns="0">
            <a:spAutoFit/>
          </a:bodyPr>
          <a:lstStyle/>
          <a:p>
            <a:pPr marL="712470" indent="-356235" lvl="1">
              <a:lnSpc>
                <a:spcPts val="4620"/>
              </a:lnSpc>
              <a:buFont typeface="Arial"/>
              <a:buChar char="•"/>
            </a:pPr>
            <a:r>
              <a:rPr lang="en-US" sz="3300">
                <a:solidFill>
                  <a:srgbClr val="000000"/>
                </a:solidFill>
                <a:latin typeface="Baloo Bhaijaan"/>
              </a:rPr>
              <a:t>Chọn Item</a:t>
            </a:r>
          </a:p>
        </p:txBody>
      </p:sp>
      <p:sp>
        <p:nvSpPr>
          <p:cNvPr name="TextBox 26" id="26"/>
          <p:cNvSpPr txBox="true"/>
          <p:nvPr/>
        </p:nvSpPr>
        <p:spPr>
          <a:xfrm rot="0">
            <a:off x="13983712" y="3014721"/>
            <a:ext cx="3222918" cy="563843"/>
          </a:xfrm>
          <a:prstGeom prst="rect">
            <a:avLst/>
          </a:prstGeom>
        </p:spPr>
        <p:txBody>
          <a:bodyPr anchor="t" rtlCol="false" tIns="0" lIns="0" bIns="0" rIns="0">
            <a:spAutoFit/>
          </a:bodyPr>
          <a:lstStyle/>
          <a:p>
            <a:pPr marL="712470" indent="-356235" lvl="1">
              <a:lnSpc>
                <a:spcPts val="4620"/>
              </a:lnSpc>
              <a:buFont typeface="Arial"/>
              <a:buChar char="•"/>
            </a:pPr>
            <a:r>
              <a:rPr lang="en-US" sz="3300">
                <a:solidFill>
                  <a:srgbClr val="000000"/>
                </a:solidFill>
                <a:latin typeface="Baloo Bhaijaan"/>
              </a:rPr>
              <a:t>Di chuyển</a:t>
            </a:r>
          </a:p>
        </p:txBody>
      </p:sp>
      <p:sp>
        <p:nvSpPr>
          <p:cNvPr name="TextBox 27" id="27"/>
          <p:cNvSpPr txBox="true"/>
          <p:nvPr/>
        </p:nvSpPr>
        <p:spPr>
          <a:xfrm rot="0">
            <a:off x="14118879" y="5675136"/>
            <a:ext cx="3222918" cy="563843"/>
          </a:xfrm>
          <a:prstGeom prst="rect">
            <a:avLst/>
          </a:prstGeom>
        </p:spPr>
        <p:txBody>
          <a:bodyPr anchor="t" rtlCol="false" tIns="0" lIns="0" bIns="0" rIns="0">
            <a:spAutoFit/>
          </a:bodyPr>
          <a:lstStyle/>
          <a:p>
            <a:pPr marL="712470" indent="-356235" lvl="1">
              <a:lnSpc>
                <a:spcPts val="4620"/>
              </a:lnSpc>
              <a:buFont typeface="Arial"/>
              <a:buChar char="•"/>
            </a:pPr>
            <a:r>
              <a:rPr lang="en-US" sz="3300">
                <a:solidFill>
                  <a:srgbClr val="000000"/>
                </a:solidFill>
                <a:latin typeface="Baloo Bhaijaan"/>
              </a:rPr>
              <a:t>Ăn </a:t>
            </a:r>
          </a:p>
        </p:txBody>
      </p:sp>
      <p:sp>
        <p:nvSpPr>
          <p:cNvPr name="TextBox 28" id="28"/>
          <p:cNvSpPr txBox="true"/>
          <p:nvPr/>
        </p:nvSpPr>
        <p:spPr>
          <a:xfrm rot="0">
            <a:off x="14118879" y="6568938"/>
            <a:ext cx="4292639" cy="563843"/>
          </a:xfrm>
          <a:prstGeom prst="rect">
            <a:avLst/>
          </a:prstGeom>
        </p:spPr>
        <p:txBody>
          <a:bodyPr anchor="t" rtlCol="false" tIns="0" lIns="0" bIns="0" rIns="0">
            <a:spAutoFit/>
          </a:bodyPr>
          <a:lstStyle/>
          <a:p>
            <a:pPr marL="712470" indent="-356235" lvl="1">
              <a:lnSpc>
                <a:spcPts val="4620"/>
              </a:lnSpc>
              <a:buFont typeface="Arial"/>
              <a:buChar char="•"/>
            </a:pPr>
            <a:r>
              <a:rPr lang="en-US" sz="3300">
                <a:solidFill>
                  <a:srgbClr val="000000"/>
                </a:solidFill>
                <a:latin typeface="Baloo Bhaijaan"/>
              </a:rPr>
              <a:t>Phá hủy vật thể</a:t>
            </a:r>
          </a:p>
        </p:txBody>
      </p:sp>
      <p:sp>
        <p:nvSpPr>
          <p:cNvPr name="TextBox 29" id="29"/>
          <p:cNvSpPr txBox="true"/>
          <p:nvPr/>
        </p:nvSpPr>
        <p:spPr>
          <a:xfrm rot="0">
            <a:off x="14147165" y="7334665"/>
            <a:ext cx="3968637" cy="1144831"/>
          </a:xfrm>
          <a:prstGeom prst="rect">
            <a:avLst/>
          </a:prstGeom>
        </p:spPr>
        <p:txBody>
          <a:bodyPr anchor="t" rtlCol="false" tIns="0" lIns="0" bIns="0" rIns="0">
            <a:spAutoFit/>
          </a:bodyPr>
          <a:lstStyle/>
          <a:p>
            <a:pPr marL="712470" indent="-356235" lvl="1">
              <a:lnSpc>
                <a:spcPts val="4620"/>
              </a:lnSpc>
              <a:buFont typeface="Arial"/>
              <a:buChar char="•"/>
            </a:pPr>
            <a:r>
              <a:rPr lang="en-US" sz="3300">
                <a:solidFill>
                  <a:srgbClr val="000000"/>
                </a:solidFill>
                <a:latin typeface="Baloo Bhaijaan"/>
              </a:rPr>
              <a:t>Tương tác với cổng </a:t>
            </a:r>
          </a:p>
        </p:txBody>
      </p:sp>
      <p:sp>
        <p:nvSpPr>
          <p:cNvPr name="TextBox 30" id="30"/>
          <p:cNvSpPr txBox="true"/>
          <p:nvPr/>
        </p:nvSpPr>
        <p:spPr>
          <a:xfrm rot="0">
            <a:off x="14192472" y="8669996"/>
            <a:ext cx="4292639" cy="563843"/>
          </a:xfrm>
          <a:prstGeom prst="rect">
            <a:avLst/>
          </a:prstGeom>
        </p:spPr>
        <p:txBody>
          <a:bodyPr anchor="t" rtlCol="false" tIns="0" lIns="0" bIns="0" rIns="0">
            <a:spAutoFit/>
          </a:bodyPr>
          <a:lstStyle/>
          <a:p>
            <a:pPr marL="712470" indent="-356235" lvl="1">
              <a:lnSpc>
                <a:spcPts val="4620"/>
              </a:lnSpc>
              <a:buFont typeface="Arial"/>
              <a:buChar char="•"/>
            </a:pPr>
            <a:r>
              <a:rPr lang="en-US" sz="3300">
                <a:solidFill>
                  <a:srgbClr val="000000"/>
                </a:solidFill>
                <a:latin typeface="Baloo Bhaijaan"/>
              </a:rPr>
              <a:t>Tấn công</a:t>
            </a:r>
          </a:p>
        </p:txBody>
      </p:sp>
      <p:sp>
        <p:nvSpPr>
          <p:cNvPr name="TextBox 31" id="31"/>
          <p:cNvSpPr txBox="true"/>
          <p:nvPr/>
        </p:nvSpPr>
        <p:spPr>
          <a:xfrm rot="0">
            <a:off x="12372253" y="3014721"/>
            <a:ext cx="3222918" cy="563843"/>
          </a:xfrm>
          <a:prstGeom prst="rect">
            <a:avLst/>
          </a:prstGeom>
        </p:spPr>
        <p:txBody>
          <a:bodyPr anchor="t" rtlCol="false" tIns="0" lIns="0" bIns="0" rIns="0">
            <a:spAutoFit/>
          </a:bodyPr>
          <a:lstStyle/>
          <a:p>
            <a:pPr marL="712470" indent="-356235" lvl="1">
              <a:lnSpc>
                <a:spcPts val="4620"/>
              </a:lnSpc>
              <a:buFont typeface="Arial"/>
              <a:buChar char="•"/>
            </a:pPr>
            <a:r>
              <a:rPr lang="en-US" sz="3300">
                <a:solidFill>
                  <a:srgbClr val="000000"/>
                </a:solidFill>
                <a:latin typeface="Baloo Bhaijaan"/>
              </a:rPr>
              <a:t>WASD</a:t>
            </a:r>
          </a:p>
        </p:txBody>
      </p:sp>
      <p:sp>
        <p:nvSpPr>
          <p:cNvPr name="TextBox 32" id="32"/>
          <p:cNvSpPr txBox="true"/>
          <p:nvPr/>
        </p:nvSpPr>
        <p:spPr>
          <a:xfrm rot="0">
            <a:off x="12372253" y="3873839"/>
            <a:ext cx="3222918" cy="563843"/>
          </a:xfrm>
          <a:prstGeom prst="rect">
            <a:avLst/>
          </a:prstGeom>
        </p:spPr>
        <p:txBody>
          <a:bodyPr anchor="t" rtlCol="false" tIns="0" lIns="0" bIns="0" rIns="0">
            <a:spAutoFit/>
          </a:bodyPr>
          <a:lstStyle/>
          <a:p>
            <a:pPr marL="712470" indent="-356235" lvl="1">
              <a:lnSpc>
                <a:spcPts val="4620"/>
              </a:lnSpc>
              <a:buFont typeface="Arial"/>
              <a:buChar char="•"/>
            </a:pPr>
            <a:r>
              <a:rPr lang="en-US" sz="3300">
                <a:solidFill>
                  <a:srgbClr val="000000"/>
                </a:solidFill>
                <a:latin typeface="Baloo Bhaijaan"/>
              </a:rPr>
              <a:t>LShift</a:t>
            </a:r>
          </a:p>
        </p:txBody>
      </p:sp>
      <p:sp>
        <p:nvSpPr>
          <p:cNvPr name="TextBox 33" id="33"/>
          <p:cNvSpPr txBox="true"/>
          <p:nvPr/>
        </p:nvSpPr>
        <p:spPr>
          <a:xfrm rot="0">
            <a:off x="11523393" y="4816019"/>
            <a:ext cx="3222918" cy="563843"/>
          </a:xfrm>
          <a:prstGeom prst="rect">
            <a:avLst/>
          </a:prstGeom>
        </p:spPr>
        <p:txBody>
          <a:bodyPr anchor="t" rtlCol="false" tIns="0" lIns="0" bIns="0" rIns="0">
            <a:spAutoFit/>
          </a:bodyPr>
          <a:lstStyle/>
          <a:p>
            <a:pPr marL="712470" indent="-356235" lvl="1">
              <a:lnSpc>
                <a:spcPts val="4620"/>
              </a:lnSpc>
              <a:buFont typeface="Arial"/>
              <a:buChar char="•"/>
            </a:pPr>
            <a:r>
              <a:rPr lang="en-US" sz="3300">
                <a:solidFill>
                  <a:srgbClr val="000000"/>
                </a:solidFill>
                <a:latin typeface="Baloo Bhaijaan"/>
              </a:rPr>
              <a:t>Left - Right</a:t>
            </a:r>
          </a:p>
        </p:txBody>
      </p:sp>
      <p:sp>
        <p:nvSpPr>
          <p:cNvPr name="TextBox 34" id="34"/>
          <p:cNvSpPr txBox="true"/>
          <p:nvPr/>
        </p:nvSpPr>
        <p:spPr>
          <a:xfrm rot="0">
            <a:off x="13333290" y="5675136"/>
            <a:ext cx="3222918" cy="563843"/>
          </a:xfrm>
          <a:prstGeom prst="rect">
            <a:avLst/>
          </a:prstGeom>
        </p:spPr>
        <p:txBody>
          <a:bodyPr anchor="t" rtlCol="false" tIns="0" lIns="0" bIns="0" rIns="0">
            <a:spAutoFit/>
          </a:bodyPr>
          <a:lstStyle/>
          <a:p>
            <a:pPr marL="712470" indent="-356235" lvl="1">
              <a:lnSpc>
                <a:spcPts val="4620"/>
              </a:lnSpc>
              <a:buFont typeface="Arial"/>
              <a:buChar char="•"/>
            </a:pPr>
            <a:r>
              <a:rPr lang="en-US" sz="3300">
                <a:solidFill>
                  <a:srgbClr val="000000"/>
                </a:solidFill>
                <a:latin typeface="Baloo Bhaijaan"/>
              </a:rPr>
              <a:t>E</a:t>
            </a:r>
          </a:p>
        </p:txBody>
      </p:sp>
      <p:sp>
        <p:nvSpPr>
          <p:cNvPr name="TextBox 35" id="35"/>
          <p:cNvSpPr txBox="true"/>
          <p:nvPr/>
        </p:nvSpPr>
        <p:spPr>
          <a:xfrm rot="0">
            <a:off x="11523393" y="6568938"/>
            <a:ext cx="3222918" cy="563843"/>
          </a:xfrm>
          <a:prstGeom prst="rect">
            <a:avLst/>
          </a:prstGeom>
        </p:spPr>
        <p:txBody>
          <a:bodyPr anchor="t" rtlCol="false" tIns="0" lIns="0" bIns="0" rIns="0">
            <a:spAutoFit/>
          </a:bodyPr>
          <a:lstStyle/>
          <a:p>
            <a:pPr marL="712470" indent="-356235" lvl="1">
              <a:lnSpc>
                <a:spcPts val="4620"/>
              </a:lnSpc>
              <a:buFont typeface="Arial"/>
              <a:buChar char="•"/>
            </a:pPr>
            <a:r>
              <a:rPr lang="en-US" sz="3300">
                <a:solidFill>
                  <a:srgbClr val="000000"/>
                </a:solidFill>
                <a:latin typeface="Baloo Bhaijaan"/>
              </a:rPr>
              <a:t>Backspace</a:t>
            </a:r>
          </a:p>
        </p:txBody>
      </p:sp>
      <p:sp>
        <p:nvSpPr>
          <p:cNvPr name="TextBox 36" id="36"/>
          <p:cNvSpPr txBox="true"/>
          <p:nvPr/>
        </p:nvSpPr>
        <p:spPr>
          <a:xfrm rot="0">
            <a:off x="12507420" y="7334665"/>
            <a:ext cx="3222918" cy="563843"/>
          </a:xfrm>
          <a:prstGeom prst="rect">
            <a:avLst/>
          </a:prstGeom>
        </p:spPr>
        <p:txBody>
          <a:bodyPr anchor="t" rtlCol="false" tIns="0" lIns="0" bIns="0" rIns="0">
            <a:spAutoFit/>
          </a:bodyPr>
          <a:lstStyle/>
          <a:p>
            <a:pPr marL="712470" indent="-356235" lvl="1">
              <a:lnSpc>
                <a:spcPts val="4620"/>
              </a:lnSpc>
              <a:buFont typeface="Arial"/>
              <a:buChar char="•"/>
            </a:pPr>
            <a:r>
              <a:rPr lang="en-US" sz="3300">
                <a:solidFill>
                  <a:srgbClr val="000000"/>
                </a:solidFill>
                <a:latin typeface="Baloo Bhaijaan"/>
              </a:rPr>
              <a:t>Enter</a:t>
            </a:r>
          </a:p>
        </p:txBody>
      </p:sp>
      <p:sp>
        <p:nvSpPr>
          <p:cNvPr name="TextBox 37" id="37"/>
          <p:cNvSpPr txBox="true"/>
          <p:nvPr/>
        </p:nvSpPr>
        <p:spPr>
          <a:xfrm rot="0">
            <a:off x="13333290" y="8669996"/>
            <a:ext cx="3222918" cy="563843"/>
          </a:xfrm>
          <a:prstGeom prst="rect">
            <a:avLst/>
          </a:prstGeom>
        </p:spPr>
        <p:txBody>
          <a:bodyPr anchor="t" rtlCol="false" tIns="0" lIns="0" bIns="0" rIns="0">
            <a:spAutoFit/>
          </a:bodyPr>
          <a:lstStyle/>
          <a:p>
            <a:pPr marL="712470" indent="-356235" lvl="1">
              <a:lnSpc>
                <a:spcPts val="4620"/>
              </a:lnSpc>
              <a:buFont typeface="Arial"/>
              <a:buChar char="•"/>
            </a:pPr>
            <a:r>
              <a:rPr lang="en-US" sz="3300">
                <a:solidFill>
                  <a:srgbClr val="000000"/>
                </a:solidFill>
                <a:latin typeface="Baloo Bhaijaan"/>
              </a:rPr>
              <a:t>F</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67" t="-10431" r="-2216" b="-13067"/>
            </a:stretch>
          </a:blipFill>
        </p:spPr>
      </p:sp>
      <p:grpSp>
        <p:nvGrpSpPr>
          <p:cNvPr name="Group 3" id="3"/>
          <p:cNvGrpSpPr/>
          <p:nvPr/>
        </p:nvGrpSpPr>
        <p:grpSpPr>
          <a:xfrm rot="0">
            <a:off x="1996760" y="1967159"/>
            <a:ext cx="14294480" cy="5990982"/>
            <a:chOff x="0" y="0"/>
            <a:chExt cx="19059306" cy="7987976"/>
          </a:xfrm>
        </p:grpSpPr>
        <p:sp>
          <p:nvSpPr>
            <p:cNvPr name="Freeform 4" id="4"/>
            <p:cNvSpPr/>
            <p:nvPr/>
          </p:nvSpPr>
          <p:spPr>
            <a:xfrm flipH="false" flipV="false" rot="92033">
              <a:off x="273808" y="428159"/>
              <a:ext cx="18690996" cy="7310963"/>
            </a:xfrm>
            <a:custGeom>
              <a:avLst/>
              <a:gdLst/>
              <a:ahLst/>
              <a:cxnLst/>
              <a:rect r="r" b="b" t="t" l="l"/>
              <a:pathLst>
                <a:path h="7310963" w="18690996">
                  <a:moveTo>
                    <a:pt x="0" y="0"/>
                  </a:moveTo>
                  <a:lnTo>
                    <a:pt x="18690996" y="0"/>
                  </a:lnTo>
                  <a:lnTo>
                    <a:pt x="18690996" y="7310964"/>
                  </a:lnTo>
                  <a:lnTo>
                    <a:pt x="0" y="7310964"/>
                  </a:lnTo>
                  <a:lnTo>
                    <a:pt x="0" y="0"/>
                  </a:lnTo>
                  <a:close/>
                </a:path>
              </a:pathLst>
            </a:custGeom>
            <a:blipFill>
              <a:blip r:embed="rId3">
                <a:alphaModFix amt="60000"/>
              </a:blip>
              <a:stretch>
                <a:fillRect l="-1056" t="-10951" r="-1056" b="0"/>
              </a:stretch>
            </a:blipFill>
          </p:spPr>
        </p:sp>
        <p:sp>
          <p:nvSpPr>
            <p:cNvPr name="Freeform 5" id="5"/>
            <p:cNvSpPr/>
            <p:nvPr/>
          </p:nvSpPr>
          <p:spPr>
            <a:xfrm flipH="false" flipV="false" rot="92033">
              <a:off x="94502" y="248853"/>
              <a:ext cx="18690996" cy="7310963"/>
            </a:xfrm>
            <a:custGeom>
              <a:avLst/>
              <a:gdLst/>
              <a:ahLst/>
              <a:cxnLst/>
              <a:rect r="r" b="b" t="t" l="l"/>
              <a:pathLst>
                <a:path h="7310963" w="18690996">
                  <a:moveTo>
                    <a:pt x="0" y="0"/>
                  </a:moveTo>
                  <a:lnTo>
                    <a:pt x="18690996" y="0"/>
                  </a:lnTo>
                  <a:lnTo>
                    <a:pt x="18690996" y="7310964"/>
                  </a:lnTo>
                  <a:lnTo>
                    <a:pt x="0" y="7310964"/>
                  </a:lnTo>
                  <a:lnTo>
                    <a:pt x="0" y="0"/>
                  </a:lnTo>
                  <a:close/>
                </a:path>
              </a:pathLst>
            </a:custGeom>
            <a:blipFill>
              <a:blip r:embed="rId4"/>
              <a:stretch>
                <a:fillRect l="-1056" t="-10951" r="-1056" b="0"/>
              </a:stretch>
            </a:blipFill>
          </p:spPr>
        </p:sp>
      </p:grpSp>
      <p:sp>
        <p:nvSpPr>
          <p:cNvPr name="TextBox 6" id="6"/>
          <p:cNvSpPr txBox="true"/>
          <p:nvPr/>
        </p:nvSpPr>
        <p:spPr>
          <a:xfrm rot="0">
            <a:off x="1996760" y="3584700"/>
            <a:ext cx="14035941" cy="2755899"/>
          </a:xfrm>
          <a:prstGeom prst="rect">
            <a:avLst/>
          </a:prstGeom>
        </p:spPr>
        <p:txBody>
          <a:bodyPr anchor="t" rtlCol="false" tIns="0" lIns="0" bIns="0" rIns="0">
            <a:spAutoFit/>
          </a:bodyPr>
          <a:lstStyle/>
          <a:p>
            <a:pPr algn="ctr">
              <a:lnSpc>
                <a:spcPts val="17194"/>
              </a:lnSpc>
            </a:pPr>
            <a:r>
              <a:rPr lang="en-US" sz="18099" spc="-1085">
                <a:solidFill>
                  <a:srgbClr val="000000"/>
                </a:solidFill>
                <a:latin typeface="Gaegu Bold"/>
              </a:rPr>
              <a:t>Thank you!</a:t>
            </a:r>
          </a:p>
        </p:txBody>
      </p:sp>
      <p:sp>
        <p:nvSpPr>
          <p:cNvPr name="Freeform 7" id="7"/>
          <p:cNvSpPr/>
          <p:nvPr/>
        </p:nvSpPr>
        <p:spPr>
          <a:xfrm flipH="false" flipV="false" rot="-1051246">
            <a:off x="-2552417" y="-2884738"/>
            <a:ext cx="5104835" cy="5104835"/>
          </a:xfrm>
          <a:custGeom>
            <a:avLst/>
            <a:gdLst/>
            <a:ahLst/>
            <a:cxnLst/>
            <a:rect r="r" b="b" t="t" l="l"/>
            <a:pathLst>
              <a:path h="5104835" w="5104835">
                <a:moveTo>
                  <a:pt x="0" y="0"/>
                </a:moveTo>
                <a:lnTo>
                  <a:pt x="5104834" y="0"/>
                </a:lnTo>
                <a:lnTo>
                  <a:pt x="5104834" y="5104835"/>
                </a:lnTo>
                <a:lnTo>
                  <a:pt x="0" y="510483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2700000">
            <a:off x="10542936" y="940005"/>
            <a:ext cx="1103359" cy="1581877"/>
          </a:xfrm>
          <a:custGeom>
            <a:avLst/>
            <a:gdLst/>
            <a:ahLst/>
            <a:cxnLst/>
            <a:rect r="r" b="b" t="t" l="l"/>
            <a:pathLst>
              <a:path h="1581877" w="1103359">
                <a:moveTo>
                  <a:pt x="0" y="0"/>
                </a:moveTo>
                <a:lnTo>
                  <a:pt x="1103360" y="0"/>
                </a:lnTo>
                <a:lnTo>
                  <a:pt x="1103360" y="1581877"/>
                </a:lnTo>
                <a:lnTo>
                  <a:pt x="0" y="1581877"/>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9" id="9"/>
          <p:cNvSpPr/>
          <p:nvPr/>
        </p:nvSpPr>
        <p:spPr>
          <a:xfrm flipH="false" flipV="false" rot="3275443">
            <a:off x="2211959" y="2969126"/>
            <a:ext cx="1337326" cy="1218183"/>
          </a:xfrm>
          <a:custGeom>
            <a:avLst/>
            <a:gdLst/>
            <a:ahLst/>
            <a:cxnLst/>
            <a:rect r="r" b="b" t="t" l="l"/>
            <a:pathLst>
              <a:path h="1218183" w="1337326">
                <a:moveTo>
                  <a:pt x="0" y="0"/>
                </a:moveTo>
                <a:lnTo>
                  <a:pt x="1337327" y="0"/>
                </a:lnTo>
                <a:lnTo>
                  <a:pt x="1337327" y="1218183"/>
                </a:lnTo>
                <a:lnTo>
                  <a:pt x="0" y="121818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0" id="10"/>
          <p:cNvSpPr/>
          <p:nvPr/>
        </p:nvSpPr>
        <p:spPr>
          <a:xfrm flipH="true" flipV="false" rot="4057876">
            <a:off x="1525507" y="723670"/>
            <a:ext cx="1394952" cy="2759798"/>
          </a:xfrm>
          <a:custGeom>
            <a:avLst/>
            <a:gdLst/>
            <a:ahLst/>
            <a:cxnLst/>
            <a:rect r="r" b="b" t="t" l="l"/>
            <a:pathLst>
              <a:path h="2759798" w="1394952">
                <a:moveTo>
                  <a:pt x="1394952" y="0"/>
                </a:moveTo>
                <a:lnTo>
                  <a:pt x="0" y="0"/>
                </a:lnTo>
                <a:lnTo>
                  <a:pt x="0" y="2759798"/>
                </a:lnTo>
                <a:lnTo>
                  <a:pt x="1394952" y="2759798"/>
                </a:lnTo>
                <a:lnTo>
                  <a:pt x="1394952"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1" id="11"/>
          <p:cNvSpPr/>
          <p:nvPr/>
        </p:nvSpPr>
        <p:spPr>
          <a:xfrm flipH="false" flipV="false" rot="-1051246">
            <a:off x="15805535" y="8247789"/>
            <a:ext cx="5104835" cy="5104835"/>
          </a:xfrm>
          <a:custGeom>
            <a:avLst/>
            <a:gdLst/>
            <a:ahLst/>
            <a:cxnLst/>
            <a:rect r="r" b="b" t="t" l="l"/>
            <a:pathLst>
              <a:path h="5104835" w="5104835">
                <a:moveTo>
                  <a:pt x="0" y="0"/>
                </a:moveTo>
                <a:lnTo>
                  <a:pt x="5104835" y="0"/>
                </a:lnTo>
                <a:lnTo>
                  <a:pt x="5104835" y="5104835"/>
                </a:lnTo>
                <a:lnTo>
                  <a:pt x="0" y="510483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2" id="12"/>
          <p:cNvSpPr/>
          <p:nvPr/>
        </p:nvSpPr>
        <p:spPr>
          <a:xfrm flipH="true" flipV="false" rot="0">
            <a:off x="11682235" y="1478992"/>
            <a:ext cx="6946606" cy="5994249"/>
          </a:xfrm>
          <a:custGeom>
            <a:avLst/>
            <a:gdLst/>
            <a:ahLst/>
            <a:cxnLst/>
            <a:rect r="r" b="b" t="t" l="l"/>
            <a:pathLst>
              <a:path h="5994249" w="6946606">
                <a:moveTo>
                  <a:pt x="6946606" y="0"/>
                </a:moveTo>
                <a:lnTo>
                  <a:pt x="0" y="0"/>
                </a:lnTo>
                <a:lnTo>
                  <a:pt x="0" y="5994248"/>
                </a:lnTo>
                <a:lnTo>
                  <a:pt x="6946606" y="5994248"/>
                </a:lnTo>
                <a:lnTo>
                  <a:pt x="6946606" y="0"/>
                </a:lnTo>
                <a:close/>
              </a:path>
            </a:pathLst>
          </a:custGeom>
          <a:blipFill>
            <a:blip r:embed="rId13"/>
            <a:stretch>
              <a:fillRect l="0" t="0" r="0" b="0"/>
            </a:stretch>
          </a:blipFill>
        </p:spPr>
      </p:sp>
      <p:sp>
        <p:nvSpPr>
          <p:cNvPr name="Freeform 13" id="13"/>
          <p:cNvSpPr/>
          <p:nvPr/>
        </p:nvSpPr>
        <p:spPr>
          <a:xfrm flipH="false" flipV="false" rot="0">
            <a:off x="436971" y="3933650"/>
            <a:ext cx="4223637" cy="4567785"/>
          </a:xfrm>
          <a:custGeom>
            <a:avLst/>
            <a:gdLst/>
            <a:ahLst/>
            <a:cxnLst/>
            <a:rect r="r" b="b" t="t" l="l"/>
            <a:pathLst>
              <a:path h="4567785" w="4223637">
                <a:moveTo>
                  <a:pt x="0" y="0"/>
                </a:moveTo>
                <a:lnTo>
                  <a:pt x="4223637" y="0"/>
                </a:lnTo>
                <a:lnTo>
                  <a:pt x="4223637" y="4567785"/>
                </a:lnTo>
                <a:lnTo>
                  <a:pt x="0" y="4567785"/>
                </a:lnTo>
                <a:lnTo>
                  <a:pt x="0" y="0"/>
                </a:lnTo>
                <a:close/>
              </a:path>
            </a:pathLst>
          </a:custGeom>
          <a:blipFill>
            <a:blip r:embed="rId14"/>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DAGDUdb-Ig4</dc:identifier>
  <dcterms:modified xsi:type="dcterms:W3CDTF">2011-08-01T06:04:30Z</dcterms:modified>
  <cp:revision>1</cp:revision>
  <dc:title>DigItUp-GamePresentation</dc:title>
</cp:coreProperties>
</file>

<file path=docProps/thumbnail.jpeg>
</file>